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8" r:id="rId4"/>
    <p:sldId id="283" r:id="rId5"/>
    <p:sldId id="257" r:id="rId6"/>
    <p:sldId id="258" r:id="rId7"/>
    <p:sldId id="259" r:id="rId8"/>
    <p:sldId id="280" r:id="rId9"/>
    <p:sldId id="261" r:id="rId10"/>
    <p:sldId id="262" r:id="rId11"/>
    <p:sldId id="281" r:id="rId12"/>
    <p:sldId id="263" r:id="rId13"/>
    <p:sldId id="282" r:id="rId14"/>
    <p:sldId id="265" r:id="rId15"/>
    <p:sldId id="266" r:id="rId16"/>
    <p:sldId id="285" r:id="rId17"/>
    <p:sldId id="284" r:id="rId18"/>
    <p:sldId id="268" r:id="rId19"/>
    <p:sldId id="267" r:id="rId20"/>
    <p:sldId id="286" r:id="rId21"/>
    <p:sldId id="269" r:id="rId22"/>
    <p:sldId id="271" r:id="rId23"/>
    <p:sldId id="289" r:id="rId24"/>
    <p:sldId id="292" r:id="rId25"/>
    <p:sldId id="293" r:id="rId26"/>
    <p:sldId id="277" r:id="rId27"/>
    <p:sldId id="273" r:id="rId28"/>
    <p:sldId id="274" r:id="rId29"/>
    <p:sldId id="290" r:id="rId30"/>
    <p:sldId id="275"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18758-2284-40F7-9860-3AD87C92E8F5}" v="80" dt="2023-09-08T18:37:08.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0" d="100"/>
          <a:sy n="110" d="100"/>
        </p:scale>
        <p:origin x="91"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 Wushuang" userId="08313185-81e5-4dc5-a3b5-3eb13206e8d2" providerId="ADAL" clId="{1A618758-2284-40F7-9860-3AD87C92E8F5}"/>
    <pc:docChg chg="undo custSel addSld delSld modSld sldOrd">
      <pc:chgData name="Bai, Wushuang" userId="08313185-81e5-4dc5-a3b5-3eb13206e8d2" providerId="ADAL" clId="{1A618758-2284-40F7-9860-3AD87C92E8F5}" dt="2023-09-08T18:41:50.394" v="5333" actId="207"/>
      <pc:docMkLst>
        <pc:docMk/>
      </pc:docMkLst>
      <pc:sldChg chg="modSp mod">
        <pc:chgData name="Bai, Wushuang" userId="08313185-81e5-4dc5-a3b5-3eb13206e8d2" providerId="ADAL" clId="{1A618758-2284-40F7-9860-3AD87C92E8F5}" dt="2023-09-05T00:25:23.582" v="4440" actId="20577"/>
        <pc:sldMkLst>
          <pc:docMk/>
          <pc:sldMk cId="413621760" sldId="256"/>
        </pc:sldMkLst>
        <pc:spChg chg="mod">
          <ac:chgData name="Bai, Wushuang" userId="08313185-81e5-4dc5-a3b5-3eb13206e8d2" providerId="ADAL" clId="{1A618758-2284-40F7-9860-3AD87C92E8F5}" dt="2023-09-05T00:25:23.582" v="4440" actId="20577"/>
          <ac:spMkLst>
            <pc:docMk/>
            <pc:sldMk cId="413621760" sldId="256"/>
            <ac:spMk id="3" creationId="{17415462-A63B-BF4D-7037-4630B507ACF4}"/>
          </ac:spMkLst>
        </pc:spChg>
      </pc:sldChg>
      <pc:sldChg chg="addSp modSp mod">
        <pc:chgData name="Bai, Wushuang" userId="08313185-81e5-4dc5-a3b5-3eb13206e8d2" providerId="ADAL" clId="{1A618758-2284-40F7-9860-3AD87C92E8F5}" dt="2023-08-30T18:18:51.738" v="1322" actId="1076"/>
        <pc:sldMkLst>
          <pc:docMk/>
          <pc:sldMk cId="3182838586" sldId="257"/>
        </pc:sldMkLst>
        <pc:spChg chg="mod">
          <ac:chgData name="Bai, Wushuang" userId="08313185-81e5-4dc5-a3b5-3eb13206e8d2" providerId="ADAL" clId="{1A618758-2284-40F7-9860-3AD87C92E8F5}" dt="2023-08-30T18:16:51.434" v="1250" actId="1076"/>
          <ac:spMkLst>
            <pc:docMk/>
            <pc:sldMk cId="3182838586" sldId="257"/>
            <ac:spMk id="2" creationId="{E90FCC39-D312-84D2-753B-33C2B8AA3F9E}"/>
          </ac:spMkLst>
        </pc:spChg>
        <pc:spChg chg="add mod">
          <ac:chgData name="Bai, Wushuang" userId="08313185-81e5-4dc5-a3b5-3eb13206e8d2" providerId="ADAL" clId="{1A618758-2284-40F7-9860-3AD87C92E8F5}" dt="2023-08-30T18:18:36.596" v="1289" actId="20577"/>
          <ac:spMkLst>
            <pc:docMk/>
            <pc:sldMk cId="3182838586" sldId="257"/>
            <ac:spMk id="4" creationId="{E1CB83BB-C4AB-169F-5706-D5BCB1CAD210}"/>
          </ac:spMkLst>
        </pc:spChg>
        <pc:spChg chg="add mod">
          <ac:chgData name="Bai, Wushuang" userId="08313185-81e5-4dc5-a3b5-3eb13206e8d2" providerId="ADAL" clId="{1A618758-2284-40F7-9860-3AD87C92E8F5}" dt="2023-08-30T18:18:51.738" v="1322" actId="1076"/>
          <ac:spMkLst>
            <pc:docMk/>
            <pc:sldMk cId="3182838586" sldId="257"/>
            <ac:spMk id="6" creationId="{15402C76-6EE0-CD76-173A-E8288A09E3F4}"/>
          </ac:spMkLst>
        </pc:spChg>
        <pc:picChg chg="add mod">
          <ac:chgData name="Bai, Wushuang" userId="08313185-81e5-4dc5-a3b5-3eb13206e8d2" providerId="ADAL" clId="{1A618758-2284-40F7-9860-3AD87C92E8F5}" dt="2023-08-30T18:18:24.481" v="1263" actId="1076"/>
          <ac:picMkLst>
            <pc:docMk/>
            <pc:sldMk cId="3182838586" sldId="257"/>
            <ac:picMk id="3" creationId="{CAE358E1-B58F-96D4-F9A5-DC858904CAF9}"/>
          </ac:picMkLst>
        </pc:picChg>
        <pc:picChg chg="mod">
          <ac:chgData name="Bai, Wushuang" userId="08313185-81e5-4dc5-a3b5-3eb13206e8d2" providerId="ADAL" clId="{1A618758-2284-40F7-9860-3AD87C92E8F5}" dt="2023-08-30T18:18:27.219" v="1265" actId="1076"/>
          <ac:picMkLst>
            <pc:docMk/>
            <pc:sldMk cId="3182838586" sldId="257"/>
            <ac:picMk id="5" creationId="{3CBC9B2A-0A8A-71AC-2F59-33645D91848B}"/>
          </ac:picMkLst>
        </pc:picChg>
      </pc:sldChg>
      <pc:sldChg chg="addSp modSp add mod">
        <pc:chgData name="Bai, Wushuang" userId="08313185-81e5-4dc5-a3b5-3eb13206e8d2" providerId="ADAL" clId="{1A618758-2284-40F7-9860-3AD87C92E8F5}" dt="2023-09-04T20:12:44.038" v="3148"/>
        <pc:sldMkLst>
          <pc:docMk/>
          <pc:sldMk cId="3581223431" sldId="276"/>
        </pc:sldMkLst>
        <pc:spChg chg="mod">
          <ac:chgData name="Bai, Wushuang" userId="08313185-81e5-4dc5-a3b5-3eb13206e8d2" providerId="ADAL" clId="{1A618758-2284-40F7-9860-3AD87C92E8F5}" dt="2023-09-04T20:11:58.218" v="3034" actId="1076"/>
          <ac:spMkLst>
            <pc:docMk/>
            <pc:sldMk cId="3581223431" sldId="276"/>
            <ac:spMk id="2" creationId="{178582F7-6956-C474-3CA5-F491A29102C9}"/>
          </ac:spMkLst>
        </pc:spChg>
        <pc:spChg chg="add mod">
          <ac:chgData name="Bai, Wushuang" userId="08313185-81e5-4dc5-a3b5-3eb13206e8d2" providerId="ADAL" clId="{1A618758-2284-40F7-9860-3AD87C92E8F5}" dt="2023-09-04T20:12:44.038" v="3148"/>
          <ac:spMkLst>
            <pc:docMk/>
            <pc:sldMk cId="3581223431" sldId="276"/>
            <ac:spMk id="3" creationId="{35C76592-88A8-F666-7A18-CFC1F15E7594}"/>
          </ac:spMkLst>
        </pc:spChg>
        <pc:spChg chg="mod">
          <ac:chgData name="Bai, Wushuang" userId="08313185-81e5-4dc5-a3b5-3eb13206e8d2" providerId="ADAL" clId="{1A618758-2284-40F7-9860-3AD87C92E8F5}" dt="2023-09-04T20:12:00.123" v="3035" actId="1076"/>
          <ac:spMkLst>
            <pc:docMk/>
            <pc:sldMk cId="3581223431" sldId="276"/>
            <ac:spMk id="5" creationId="{B3971F85-90DA-F9EF-5372-E6D2E13D0B6B}"/>
          </ac:spMkLst>
        </pc:spChg>
      </pc:sldChg>
      <pc:sldChg chg="del">
        <pc:chgData name="Bai, Wushuang" userId="08313185-81e5-4dc5-a3b5-3eb13206e8d2" providerId="ADAL" clId="{1A618758-2284-40F7-9860-3AD87C92E8F5}" dt="2023-09-04T20:11:48.091" v="3032" actId="2696"/>
        <pc:sldMkLst>
          <pc:docMk/>
          <pc:sldMk cId="3680088875" sldId="276"/>
        </pc:sldMkLst>
      </pc:sldChg>
      <pc:sldChg chg="addSp delSp modSp new mod">
        <pc:chgData name="Bai, Wushuang" userId="08313185-81e5-4dc5-a3b5-3eb13206e8d2" providerId="ADAL" clId="{1A618758-2284-40F7-9860-3AD87C92E8F5}" dt="2023-09-05T00:15:11.474" v="4304" actId="20577"/>
        <pc:sldMkLst>
          <pc:docMk/>
          <pc:sldMk cId="1386290408" sldId="278"/>
        </pc:sldMkLst>
        <pc:spChg chg="mod">
          <ac:chgData name="Bai, Wushuang" userId="08313185-81e5-4dc5-a3b5-3eb13206e8d2" providerId="ADAL" clId="{1A618758-2284-40F7-9860-3AD87C92E8F5}" dt="2023-09-05T00:15:11.474" v="4304" actId="20577"/>
          <ac:spMkLst>
            <pc:docMk/>
            <pc:sldMk cId="1386290408" sldId="278"/>
            <ac:spMk id="2" creationId="{80A09049-8234-A57F-8D75-79053AF911A6}"/>
          </ac:spMkLst>
        </pc:spChg>
        <pc:spChg chg="del">
          <ac:chgData name="Bai, Wushuang" userId="08313185-81e5-4dc5-a3b5-3eb13206e8d2" providerId="ADAL" clId="{1A618758-2284-40F7-9860-3AD87C92E8F5}" dt="2023-08-30T14:50:51.804" v="190" actId="478"/>
          <ac:spMkLst>
            <pc:docMk/>
            <pc:sldMk cId="1386290408" sldId="278"/>
            <ac:spMk id="3" creationId="{DEAD7D57-3885-567B-D471-8F80D2B3FC65}"/>
          </ac:spMkLst>
        </pc:spChg>
        <pc:spChg chg="add mod">
          <ac:chgData name="Bai, Wushuang" userId="08313185-81e5-4dc5-a3b5-3eb13206e8d2" providerId="ADAL" clId="{1A618758-2284-40F7-9860-3AD87C92E8F5}" dt="2023-08-30T14:51:34.166" v="199" actId="14100"/>
          <ac:spMkLst>
            <pc:docMk/>
            <pc:sldMk cId="1386290408" sldId="278"/>
            <ac:spMk id="4" creationId="{065A4FF0-6C6F-5FC7-FD89-6BA4DA33F98A}"/>
          </ac:spMkLst>
        </pc:spChg>
        <pc:picChg chg="add mod">
          <ac:chgData name="Bai, Wushuang" userId="08313185-81e5-4dc5-a3b5-3eb13206e8d2" providerId="ADAL" clId="{1A618758-2284-40F7-9860-3AD87C92E8F5}" dt="2023-08-30T14:50:57.723" v="193" actId="1076"/>
          <ac:picMkLst>
            <pc:docMk/>
            <pc:sldMk cId="1386290408" sldId="278"/>
            <ac:picMk id="1026" creationId="{0E46430A-BA92-C53A-DB43-6A35B28F6238}"/>
          </ac:picMkLst>
        </pc:picChg>
      </pc:sldChg>
      <pc:sldChg chg="new del">
        <pc:chgData name="Bai, Wushuang" userId="08313185-81e5-4dc5-a3b5-3eb13206e8d2" providerId="ADAL" clId="{1A618758-2284-40F7-9860-3AD87C92E8F5}" dt="2023-08-30T15:16:40.192" v="430" actId="47"/>
        <pc:sldMkLst>
          <pc:docMk/>
          <pc:sldMk cId="3866026550" sldId="279"/>
        </pc:sldMkLst>
      </pc:sldChg>
      <pc:sldChg chg="addSp delSp modSp new mod">
        <pc:chgData name="Bai, Wushuang" userId="08313185-81e5-4dc5-a3b5-3eb13206e8d2" providerId="ADAL" clId="{1A618758-2284-40F7-9860-3AD87C92E8F5}" dt="2023-08-30T15:16:24.966" v="429" actId="1076"/>
        <pc:sldMkLst>
          <pc:docMk/>
          <pc:sldMk cId="2013825676" sldId="280"/>
        </pc:sldMkLst>
        <pc:spChg chg="mod">
          <ac:chgData name="Bai, Wushuang" userId="08313185-81e5-4dc5-a3b5-3eb13206e8d2" providerId="ADAL" clId="{1A618758-2284-40F7-9860-3AD87C92E8F5}" dt="2023-08-30T15:16:24.966" v="429" actId="1076"/>
          <ac:spMkLst>
            <pc:docMk/>
            <pc:sldMk cId="2013825676" sldId="280"/>
            <ac:spMk id="2" creationId="{4B460540-7B13-4812-9B9B-DA5FCB16E062}"/>
          </ac:spMkLst>
        </pc:spChg>
        <pc:spChg chg="del">
          <ac:chgData name="Bai, Wushuang" userId="08313185-81e5-4dc5-a3b5-3eb13206e8d2" providerId="ADAL" clId="{1A618758-2284-40F7-9860-3AD87C92E8F5}" dt="2023-08-30T15:12:30.616" v="252" actId="478"/>
          <ac:spMkLst>
            <pc:docMk/>
            <pc:sldMk cId="2013825676" sldId="280"/>
            <ac:spMk id="3" creationId="{C89DEA97-D75F-97B1-49E0-946D79254C4B}"/>
          </ac:spMkLst>
        </pc:spChg>
        <pc:spChg chg="add mod">
          <ac:chgData name="Bai, Wushuang" userId="08313185-81e5-4dc5-a3b5-3eb13206e8d2" providerId="ADAL" clId="{1A618758-2284-40F7-9860-3AD87C92E8F5}" dt="2023-08-30T15:16:03.442" v="400" actId="1076"/>
          <ac:spMkLst>
            <pc:docMk/>
            <pc:sldMk cId="2013825676" sldId="280"/>
            <ac:spMk id="7" creationId="{053A0157-95AA-5282-8347-08D69CE1C724}"/>
          </ac:spMkLst>
        </pc:spChg>
        <pc:spChg chg="add mod">
          <ac:chgData name="Bai, Wushuang" userId="08313185-81e5-4dc5-a3b5-3eb13206e8d2" providerId="ADAL" clId="{1A618758-2284-40F7-9860-3AD87C92E8F5}" dt="2023-08-30T15:16:13.157" v="427" actId="20577"/>
          <ac:spMkLst>
            <pc:docMk/>
            <pc:sldMk cId="2013825676" sldId="280"/>
            <ac:spMk id="8" creationId="{CE98C135-4153-4E0A-9D75-22F7370740BA}"/>
          </ac:spMkLst>
        </pc:spChg>
        <pc:picChg chg="add mod">
          <ac:chgData name="Bai, Wushuang" userId="08313185-81e5-4dc5-a3b5-3eb13206e8d2" providerId="ADAL" clId="{1A618758-2284-40F7-9860-3AD87C92E8F5}" dt="2023-08-30T15:16:20.406" v="428" actId="1076"/>
          <ac:picMkLst>
            <pc:docMk/>
            <pc:sldMk cId="2013825676" sldId="280"/>
            <ac:picMk id="4" creationId="{EBF2706C-C8DA-4017-8A33-8016C6E90F7A}"/>
          </ac:picMkLst>
        </pc:picChg>
        <pc:picChg chg="add mod modCrop">
          <ac:chgData name="Bai, Wushuang" userId="08313185-81e5-4dc5-a3b5-3eb13206e8d2" providerId="ADAL" clId="{1A618758-2284-40F7-9860-3AD87C92E8F5}" dt="2023-08-30T15:14:43.969" v="371" actId="1076"/>
          <ac:picMkLst>
            <pc:docMk/>
            <pc:sldMk cId="2013825676" sldId="280"/>
            <ac:picMk id="5" creationId="{9D441E87-7299-92BD-ECE7-73702853753D}"/>
          </ac:picMkLst>
        </pc:picChg>
        <pc:picChg chg="add mod modCrop">
          <ac:chgData name="Bai, Wushuang" userId="08313185-81e5-4dc5-a3b5-3eb13206e8d2" providerId="ADAL" clId="{1A618758-2284-40F7-9860-3AD87C92E8F5}" dt="2023-08-30T15:14:45.472" v="372" actId="1076"/>
          <ac:picMkLst>
            <pc:docMk/>
            <pc:sldMk cId="2013825676" sldId="280"/>
            <ac:picMk id="6" creationId="{4356C180-9156-A59E-CABD-85FED96814BA}"/>
          </ac:picMkLst>
        </pc:picChg>
      </pc:sldChg>
      <pc:sldChg chg="addSp delSp modSp new mod">
        <pc:chgData name="Bai, Wushuang" userId="08313185-81e5-4dc5-a3b5-3eb13206e8d2" providerId="ADAL" clId="{1A618758-2284-40F7-9860-3AD87C92E8F5}" dt="2023-08-30T18:23:03.482" v="1478" actId="20577"/>
        <pc:sldMkLst>
          <pc:docMk/>
          <pc:sldMk cId="2043264574" sldId="281"/>
        </pc:sldMkLst>
        <pc:spChg chg="mod">
          <ac:chgData name="Bai, Wushuang" userId="08313185-81e5-4dc5-a3b5-3eb13206e8d2" providerId="ADAL" clId="{1A618758-2284-40F7-9860-3AD87C92E8F5}" dt="2023-08-30T18:23:03.482" v="1478" actId="20577"/>
          <ac:spMkLst>
            <pc:docMk/>
            <pc:sldMk cId="2043264574" sldId="281"/>
            <ac:spMk id="2" creationId="{0E7605E9-CEDA-A541-1886-B79BE06D55F6}"/>
          </ac:spMkLst>
        </pc:spChg>
        <pc:spChg chg="del">
          <ac:chgData name="Bai, Wushuang" userId="08313185-81e5-4dc5-a3b5-3eb13206e8d2" providerId="ADAL" clId="{1A618758-2284-40F7-9860-3AD87C92E8F5}" dt="2023-08-30T18:00:00.710" v="618" actId="478"/>
          <ac:spMkLst>
            <pc:docMk/>
            <pc:sldMk cId="2043264574" sldId="281"/>
            <ac:spMk id="3" creationId="{773C5AEE-5707-6821-34BE-D96F43B3F569}"/>
          </ac:spMkLst>
        </pc:spChg>
        <pc:picChg chg="add mod modCrop">
          <ac:chgData name="Bai, Wushuang" userId="08313185-81e5-4dc5-a3b5-3eb13206e8d2" providerId="ADAL" clId="{1A618758-2284-40F7-9860-3AD87C92E8F5}" dt="2023-08-30T18:00:24.014" v="623" actId="1076"/>
          <ac:picMkLst>
            <pc:docMk/>
            <pc:sldMk cId="2043264574" sldId="281"/>
            <ac:picMk id="4" creationId="{BABA2C8F-8524-055F-428B-B964EA9FFA3F}"/>
          </ac:picMkLst>
        </pc:picChg>
        <pc:picChg chg="add del mod modCrop">
          <ac:chgData name="Bai, Wushuang" userId="08313185-81e5-4dc5-a3b5-3eb13206e8d2" providerId="ADAL" clId="{1A618758-2284-40F7-9860-3AD87C92E8F5}" dt="2023-08-30T18:00:52.376" v="628" actId="478"/>
          <ac:picMkLst>
            <pc:docMk/>
            <pc:sldMk cId="2043264574" sldId="281"/>
            <ac:picMk id="5" creationId="{D1FBD6C3-51CE-220E-4D64-5EFF2383B7DF}"/>
          </ac:picMkLst>
        </pc:picChg>
        <pc:picChg chg="add mod">
          <ac:chgData name="Bai, Wushuang" userId="08313185-81e5-4dc5-a3b5-3eb13206e8d2" providerId="ADAL" clId="{1A618758-2284-40F7-9860-3AD87C92E8F5}" dt="2023-08-30T18:02:14.863" v="632" actId="1076"/>
          <ac:picMkLst>
            <pc:docMk/>
            <pc:sldMk cId="2043264574" sldId="281"/>
            <ac:picMk id="6" creationId="{E74F8487-1EE1-D845-434A-AD4D84D5FB13}"/>
          </ac:picMkLst>
        </pc:picChg>
        <pc:picChg chg="add mod">
          <ac:chgData name="Bai, Wushuang" userId="08313185-81e5-4dc5-a3b5-3eb13206e8d2" providerId="ADAL" clId="{1A618758-2284-40F7-9860-3AD87C92E8F5}" dt="2023-08-30T18:02:53.075" v="638" actId="1076"/>
          <ac:picMkLst>
            <pc:docMk/>
            <pc:sldMk cId="2043264574" sldId="281"/>
            <ac:picMk id="7" creationId="{5BBEEF5F-E246-1D07-F798-120EA678C47B}"/>
          </ac:picMkLst>
        </pc:picChg>
        <pc:picChg chg="add mod">
          <ac:chgData name="Bai, Wushuang" userId="08313185-81e5-4dc5-a3b5-3eb13206e8d2" providerId="ADAL" clId="{1A618758-2284-40F7-9860-3AD87C92E8F5}" dt="2023-08-30T18:04:28.277" v="643" actId="1076"/>
          <ac:picMkLst>
            <pc:docMk/>
            <pc:sldMk cId="2043264574" sldId="281"/>
            <ac:picMk id="8" creationId="{B02EC2D6-EC4F-575E-CCD4-68B4B25CE941}"/>
          </ac:picMkLst>
        </pc:picChg>
      </pc:sldChg>
      <pc:sldChg chg="addSp delSp modSp new mod ord">
        <pc:chgData name="Bai, Wushuang" userId="08313185-81e5-4dc5-a3b5-3eb13206e8d2" providerId="ADAL" clId="{1A618758-2284-40F7-9860-3AD87C92E8F5}" dt="2023-09-05T00:26:58.375" v="4472" actId="207"/>
        <pc:sldMkLst>
          <pc:docMk/>
          <pc:sldMk cId="2919990519" sldId="282"/>
        </pc:sldMkLst>
        <pc:spChg chg="mod">
          <ac:chgData name="Bai, Wushuang" userId="08313185-81e5-4dc5-a3b5-3eb13206e8d2" providerId="ADAL" clId="{1A618758-2284-40F7-9860-3AD87C92E8F5}" dt="2023-08-30T18:07:28.391" v="866" actId="1076"/>
          <ac:spMkLst>
            <pc:docMk/>
            <pc:sldMk cId="2919990519" sldId="282"/>
            <ac:spMk id="2" creationId="{9F7E09D4-C9EA-4ACE-0CCC-78D1DDA2C766}"/>
          </ac:spMkLst>
        </pc:spChg>
        <pc:spChg chg="del">
          <ac:chgData name="Bai, Wushuang" userId="08313185-81e5-4dc5-a3b5-3eb13206e8d2" providerId="ADAL" clId="{1A618758-2284-40F7-9860-3AD87C92E8F5}" dt="2023-08-30T18:12:50.506" v="867" actId="478"/>
          <ac:spMkLst>
            <pc:docMk/>
            <pc:sldMk cId="2919990519" sldId="282"/>
            <ac:spMk id="3" creationId="{E6384AD8-D723-156F-8859-71E00260A93F}"/>
          </ac:spMkLst>
        </pc:spChg>
        <pc:spChg chg="add mod">
          <ac:chgData name="Bai, Wushuang" userId="08313185-81e5-4dc5-a3b5-3eb13206e8d2" providerId="ADAL" clId="{1A618758-2284-40F7-9860-3AD87C92E8F5}" dt="2023-08-30T18:20:03.414" v="1344" actId="1076"/>
          <ac:spMkLst>
            <pc:docMk/>
            <pc:sldMk cId="2919990519" sldId="282"/>
            <ac:spMk id="6" creationId="{FE063974-5615-74FA-A297-26F538EEC35D}"/>
          </ac:spMkLst>
        </pc:spChg>
        <pc:spChg chg="add mod">
          <ac:chgData name="Bai, Wushuang" userId="08313185-81e5-4dc5-a3b5-3eb13206e8d2" providerId="ADAL" clId="{1A618758-2284-40F7-9860-3AD87C92E8F5}" dt="2023-09-05T00:26:58.375" v="4472" actId="207"/>
          <ac:spMkLst>
            <pc:docMk/>
            <pc:sldMk cId="2919990519" sldId="282"/>
            <ac:spMk id="7" creationId="{B3CECDE2-5DBF-B8F2-E362-FB0B9975B14E}"/>
          </ac:spMkLst>
        </pc:spChg>
        <pc:picChg chg="add mod">
          <ac:chgData name="Bai, Wushuang" userId="08313185-81e5-4dc5-a3b5-3eb13206e8d2" providerId="ADAL" clId="{1A618758-2284-40F7-9860-3AD87C92E8F5}" dt="2023-08-30T18:13:57.197" v="879" actId="1076"/>
          <ac:picMkLst>
            <pc:docMk/>
            <pc:sldMk cId="2919990519" sldId="282"/>
            <ac:picMk id="4" creationId="{E8D48AC6-EACC-A23A-3228-90113A7822A5}"/>
          </ac:picMkLst>
        </pc:picChg>
        <pc:picChg chg="add mod">
          <ac:chgData name="Bai, Wushuang" userId="08313185-81e5-4dc5-a3b5-3eb13206e8d2" providerId="ADAL" clId="{1A618758-2284-40F7-9860-3AD87C92E8F5}" dt="2023-08-30T18:13:58.559" v="880" actId="1076"/>
          <ac:picMkLst>
            <pc:docMk/>
            <pc:sldMk cId="2919990519" sldId="282"/>
            <ac:picMk id="5" creationId="{A7BA6B3B-02D5-7B3F-0364-C799F3C62AB8}"/>
          </ac:picMkLst>
        </pc:picChg>
      </pc:sldChg>
      <pc:sldChg chg="addSp delSp modSp new mod">
        <pc:chgData name="Bai, Wushuang" userId="08313185-81e5-4dc5-a3b5-3eb13206e8d2" providerId="ADAL" clId="{1A618758-2284-40F7-9860-3AD87C92E8F5}" dt="2023-08-30T18:15:57.714" v="1136" actId="14100"/>
        <pc:sldMkLst>
          <pc:docMk/>
          <pc:sldMk cId="501100171" sldId="283"/>
        </pc:sldMkLst>
        <pc:spChg chg="mod">
          <ac:chgData name="Bai, Wushuang" userId="08313185-81e5-4dc5-a3b5-3eb13206e8d2" providerId="ADAL" clId="{1A618758-2284-40F7-9860-3AD87C92E8F5}" dt="2023-08-30T18:15:55.178" v="1134" actId="1076"/>
          <ac:spMkLst>
            <pc:docMk/>
            <pc:sldMk cId="501100171" sldId="283"/>
            <ac:spMk id="2" creationId="{31E173F9-82E9-0701-E05A-583D7CA44D43}"/>
          </ac:spMkLst>
        </pc:spChg>
        <pc:spChg chg="del">
          <ac:chgData name="Bai, Wushuang" userId="08313185-81e5-4dc5-a3b5-3eb13206e8d2" providerId="ADAL" clId="{1A618758-2284-40F7-9860-3AD87C92E8F5}" dt="2023-08-30T18:14:55.551" v="943" actId="478"/>
          <ac:spMkLst>
            <pc:docMk/>
            <pc:sldMk cId="501100171" sldId="283"/>
            <ac:spMk id="3" creationId="{9332ED49-3764-B091-F33B-57BDE2986A72}"/>
          </ac:spMkLst>
        </pc:spChg>
        <pc:picChg chg="add mod">
          <ac:chgData name="Bai, Wushuang" userId="08313185-81e5-4dc5-a3b5-3eb13206e8d2" providerId="ADAL" clId="{1A618758-2284-40F7-9860-3AD87C92E8F5}" dt="2023-08-30T18:15:57.714" v="1136" actId="14100"/>
          <ac:picMkLst>
            <pc:docMk/>
            <pc:sldMk cId="501100171" sldId="283"/>
            <ac:picMk id="4" creationId="{ACC78C0A-5901-F300-BCA1-30F23EC55CBE}"/>
          </ac:picMkLst>
        </pc:picChg>
      </pc:sldChg>
      <pc:sldChg chg="addSp delSp modSp new mod ord">
        <pc:chgData name="Bai, Wushuang" userId="08313185-81e5-4dc5-a3b5-3eb13206e8d2" providerId="ADAL" clId="{1A618758-2284-40F7-9860-3AD87C92E8F5}" dt="2023-08-30T19:08:48.961" v="1847" actId="1076"/>
        <pc:sldMkLst>
          <pc:docMk/>
          <pc:sldMk cId="3432018132" sldId="284"/>
        </pc:sldMkLst>
        <pc:spChg chg="mod">
          <ac:chgData name="Bai, Wushuang" userId="08313185-81e5-4dc5-a3b5-3eb13206e8d2" providerId="ADAL" clId="{1A618758-2284-40F7-9860-3AD87C92E8F5}" dt="2023-08-30T19:05:02.761" v="1730" actId="1076"/>
          <ac:spMkLst>
            <pc:docMk/>
            <pc:sldMk cId="3432018132" sldId="284"/>
            <ac:spMk id="2" creationId="{9D61CE9E-833A-22ED-D920-81C89DEBD5A9}"/>
          </ac:spMkLst>
        </pc:spChg>
        <pc:spChg chg="del">
          <ac:chgData name="Bai, Wushuang" userId="08313185-81e5-4dc5-a3b5-3eb13206e8d2" providerId="ADAL" clId="{1A618758-2284-40F7-9860-3AD87C92E8F5}" dt="2023-08-30T19:01:21.282" v="1632" actId="478"/>
          <ac:spMkLst>
            <pc:docMk/>
            <pc:sldMk cId="3432018132" sldId="284"/>
            <ac:spMk id="3" creationId="{3FF9A323-1DC6-7703-4D8D-58B691D19DF8}"/>
          </ac:spMkLst>
        </pc:spChg>
        <pc:spChg chg="add del mod">
          <ac:chgData name="Bai, Wushuang" userId="08313185-81e5-4dc5-a3b5-3eb13206e8d2" providerId="ADAL" clId="{1A618758-2284-40F7-9860-3AD87C92E8F5}" dt="2023-08-30T19:08:02.524" v="1833" actId="478"/>
          <ac:spMkLst>
            <pc:docMk/>
            <pc:sldMk cId="3432018132" sldId="284"/>
            <ac:spMk id="6" creationId="{F129E23A-CB75-B587-C049-E3B33C86EF97}"/>
          </ac:spMkLst>
        </pc:spChg>
        <pc:spChg chg="add del mod">
          <ac:chgData name="Bai, Wushuang" userId="08313185-81e5-4dc5-a3b5-3eb13206e8d2" providerId="ADAL" clId="{1A618758-2284-40F7-9860-3AD87C92E8F5}" dt="2023-08-30T19:08:03.475" v="1834" actId="478"/>
          <ac:spMkLst>
            <pc:docMk/>
            <pc:sldMk cId="3432018132" sldId="284"/>
            <ac:spMk id="7" creationId="{82815065-11AB-104C-2239-F2CFB9E99E46}"/>
          </ac:spMkLst>
        </pc:spChg>
        <pc:spChg chg="add mod">
          <ac:chgData name="Bai, Wushuang" userId="08313185-81e5-4dc5-a3b5-3eb13206e8d2" providerId="ADAL" clId="{1A618758-2284-40F7-9860-3AD87C92E8F5}" dt="2023-08-30T19:08:18.390" v="1843" actId="14100"/>
          <ac:spMkLst>
            <pc:docMk/>
            <pc:sldMk cId="3432018132" sldId="284"/>
            <ac:spMk id="9" creationId="{EDBF95DB-B77E-953A-A06D-1F9B575125D7}"/>
          </ac:spMkLst>
        </pc:spChg>
        <pc:spChg chg="add mod">
          <ac:chgData name="Bai, Wushuang" userId="08313185-81e5-4dc5-a3b5-3eb13206e8d2" providerId="ADAL" clId="{1A618758-2284-40F7-9860-3AD87C92E8F5}" dt="2023-08-30T19:08:09.998" v="1839" actId="1076"/>
          <ac:spMkLst>
            <pc:docMk/>
            <pc:sldMk cId="3432018132" sldId="284"/>
            <ac:spMk id="10" creationId="{D3AE08C7-CFB4-E7DF-FCA0-6A4F9E1171C5}"/>
          </ac:spMkLst>
        </pc:spChg>
        <pc:picChg chg="add del">
          <ac:chgData name="Bai, Wushuang" userId="08313185-81e5-4dc5-a3b5-3eb13206e8d2" providerId="ADAL" clId="{1A618758-2284-40F7-9860-3AD87C92E8F5}" dt="2023-08-30T19:01:30.486" v="1635" actId="478"/>
          <ac:picMkLst>
            <pc:docMk/>
            <pc:sldMk cId="3432018132" sldId="284"/>
            <ac:picMk id="4" creationId="{00449A96-E8A9-C5AA-E0B8-07882FBC947E}"/>
          </ac:picMkLst>
        </pc:picChg>
        <pc:picChg chg="add del mod modCrop">
          <ac:chgData name="Bai, Wushuang" userId="08313185-81e5-4dc5-a3b5-3eb13206e8d2" providerId="ADAL" clId="{1A618758-2284-40F7-9860-3AD87C92E8F5}" dt="2023-08-30T19:08:01.962" v="1832" actId="478"/>
          <ac:picMkLst>
            <pc:docMk/>
            <pc:sldMk cId="3432018132" sldId="284"/>
            <ac:picMk id="5" creationId="{0A754327-E007-6402-762F-38F707FCEBE2}"/>
          </ac:picMkLst>
        </pc:picChg>
        <pc:picChg chg="add mod">
          <ac:chgData name="Bai, Wushuang" userId="08313185-81e5-4dc5-a3b5-3eb13206e8d2" providerId="ADAL" clId="{1A618758-2284-40F7-9860-3AD87C92E8F5}" dt="2023-08-30T19:08:13.954" v="1841" actId="14100"/>
          <ac:picMkLst>
            <pc:docMk/>
            <pc:sldMk cId="3432018132" sldId="284"/>
            <ac:picMk id="8" creationId="{F56E6D61-53AE-50B9-186B-1DBD585348F5}"/>
          </ac:picMkLst>
        </pc:picChg>
        <pc:picChg chg="add mod">
          <ac:chgData name="Bai, Wushuang" userId="08313185-81e5-4dc5-a3b5-3eb13206e8d2" providerId="ADAL" clId="{1A618758-2284-40F7-9860-3AD87C92E8F5}" dt="2023-08-30T19:08:48.961" v="1847" actId="1076"/>
          <ac:picMkLst>
            <pc:docMk/>
            <pc:sldMk cId="3432018132" sldId="284"/>
            <ac:picMk id="11" creationId="{859F5117-C767-D71B-72D7-AA15F038F69D}"/>
          </ac:picMkLst>
        </pc:picChg>
      </pc:sldChg>
      <pc:sldChg chg="new del">
        <pc:chgData name="Bai, Wushuang" userId="08313185-81e5-4dc5-a3b5-3eb13206e8d2" providerId="ADAL" clId="{1A618758-2284-40F7-9860-3AD87C92E8F5}" dt="2023-08-30T19:03:02.134" v="1659" actId="47"/>
        <pc:sldMkLst>
          <pc:docMk/>
          <pc:sldMk cId="376196780" sldId="285"/>
        </pc:sldMkLst>
      </pc:sldChg>
      <pc:sldChg chg="addSp delSp modSp add mod">
        <pc:chgData name="Bai, Wushuang" userId="08313185-81e5-4dc5-a3b5-3eb13206e8d2" providerId="ADAL" clId="{1A618758-2284-40F7-9860-3AD87C92E8F5}" dt="2023-08-30T19:07:48.382" v="1829" actId="1076"/>
        <pc:sldMkLst>
          <pc:docMk/>
          <pc:sldMk cId="633233759" sldId="285"/>
        </pc:sldMkLst>
        <pc:spChg chg="mod">
          <ac:chgData name="Bai, Wushuang" userId="08313185-81e5-4dc5-a3b5-3eb13206e8d2" providerId="ADAL" clId="{1A618758-2284-40F7-9860-3AD87C92E8F5}" dt="2023-08-30T19:07:10.330" v="1820" actId="1076"/>
          <ac:spMkLst>
            <pc:docMk/>
            <pc:sldMk cId="633233759" sldId="285"/>
            <ac:spMk id="6" creationId="{F129E23A-CB75-B587-C049-E3B33C86EF97}"/>
          </ac:spMkLst>
        </pc:spChg>
        <pc:spChg chg="mod">
          <ac:chgData name="Bai, Wushuang" userId="08313185-81e5-4dc5-a3b5-3eb13206e8d2" providerId="ADAL" clId="{1A618758-2284-40F7-9860-3AD87C92E8F5}" dt="2023-08-30T19:07:06.314" v="1818" actId="1076"/>
          <ac:spMkLst>
            <pc:docMk/>
            <pc:sldMk cId="633233759" sldId="285"/>
            <ac:spMk id="7" creationId="{82815065-11AB-104C-2239-F2CFB9E99E46}"/>
          </ac:spMkLst>
        </pc:spChg>
        <pc:spChg chg="del">
          <ac:chgData name="Bai, Wushuang" userId="08313185-81e5-4dc5-a3b5-3eb13206e8d2" providerId="ADAL" clId="{1A618758-2284-40F7-9860-3AD87C92E8F5}" dt="2023-08-30T19:06:54.088" v="1810" actId="478"/>
          <ac:spMkLst>
            <pc:docMk/>
            <pc:sldMk cId="633233759" sldId="285"/>
            <ac:spMk id="9" creationId="{EDBF95DB-B77E-953A-A06D-1F9B575125D7}"/>
          </ac:spMkLst>
        </pc:spChg>
        <pc:spChg chg="del">
          <ac:chgData name="Bai, Wushuang" userId="08313185-81e5-4dc5-a3b5-3eb13206e8d2" providerId="ADAL" clId="{1A618758-2284-40F7-9860-3AD87C92E8F5}" dt="2023-08-30T19:06:53.411" v="1809" actId="478"/>
          <ac:spMkLst>
            <pc:docMk/>
            <pc:sldMk cId="633233759" sldId="285"/>
            <ac:spMk id="10" creationId="{D3AE08C7-CFB4-E7DF-FCA0-6A4F9E1171C5}"/>
          </ac:spMkLst>
        </pc:spChg>
        <pc:picChg chg="add mod">
          <ac:chgData name="Bai, Wushuang" userId="08313185-81e5-4dc5-a3b5-3eb13206e8d2" providerId="ADAL" clId="{1A618758-2284-40F7-9860-3AD87C92E8F5}" dt="2023-08-30T19:07:48.382" v="1829" actId="1076"/>
          <ac:picMkLst>
            <pc:docMk/>
            <pc:sldMk cId="633233759" sldId="285"/>
            <ac:picMk id="3" creationId="{3980A5CC-345E-CDA0-15F7-D37EFC2C07BD}"/>
          </ac:picMkLst>
        </pc:picChg>
        <pc:picChg chg="mod">
          <ac:chgData name="Bai, Wushuang" userId="08313185-81e5-4dc5-a3b5-3eb13206e8d2" providerId="ADAL" clId="{1A618758-2284-40F7-9860-3AD87C92E8F5}" dt="2023-08-30T19:07:07.290" v="1819" actId="1076"/>
          <ac:picMkLst>
            <pc:docMk/>
            <pc:sldMk cId="633233759" sldId="285"/>
            <ac:picMk id="5" creationId="{0A754327-E007-6402-762F-38F707FCEBE2}"/>
          </ac:picMkLst>
        </pc:picChg>
        <pc:picChg chg="del">
          <ac:chgData name="Bai, Wushuang" userId="08313185-81e5-4dc5-a3b5-3eb13206e8d2" providerId="ADAL" clId="{1A618758-2284-40F7-9860-3AD87C92E8F5}" dt="2023-08-30T19:06:52.748" v="1808" actId="478"/>
          <ac:picMkLst>
            <pc:docMk/>
            <pc:sldMk cId="633233759" sldId="285"/>
            <ac:picMk id="8" creationId="{F56E6D61-53AE-50B9-186B-1DBD585348F5}"/>
          </ac:picMkLst>
        </pc:picChg>
      </pc:sldChg>
      <pc:sldChg chg="addSp delSp modSp add del mod">
        <pc:chgData name="Bai, Wushuang" userId="08313185-81e5-4dc5-a3b5-3eb13206e8d2" providerId="ADAL" clId="{1A618758-2284-40F7-9860-3AD87C92E8F5}" dt="2023-08-30T19:06:19.346" v="1806" actId="47"/>
        <pc:sldMkLst>
          <pc:docMk/>
          <pc:sldMk cId="902557121" sldId="285"/>
        </pc:sldMkLst>
        <pc:spChg chg="mod">
          <ac:chgData name="Bai, Wushuang" userId="08313185-81e5-4dc5-a3b5-3eb13206e8d2" providerId="ADAL" clId="{1A618758-2284-40F7-9860-3AD87C92E8F5}" dt="2023-08-30T19:03:26.783" v="1681" actId="1076"/>
          <ac:spMkLst>
            <pc:docMk/>
            <pc:sldMk cId="902557121" sldId="285"/>
            <ac:spMk id="2" creationId="{9D61CE9E-833A-22ED-D920-81C89DEBD5A9}"/>
          </ac:spMkLst>
        </pc:spChg>
        <pc:spChg chg="add mod">
          <ac:chgData name="Bai, Wushuang" userId="08313185-81e5-4dc5-a3b5-3eb13206e8d2" providerId="ADAL" clId="{1A618758-2284-40F7-9860-3AD87C92E8F5}" dt="2023-08-30T19:03:41.422" v="1717" actId="1076"/>
          <ac:spMkLst>
            <pc:docMk/>
            <pc:sldMk cId="902557121" sldId="285"/>
            <ac:spMk id="3" creationId="{27F1C24A-F983-E2E9-0AF1-3388818635C0}"/>
          </ac:spMkLst>
        </pc:spChg>
        <pc:spChg chg="mod">
          <ac:chgData name="Bai, Wushuang" userId="08313185-81e5-4dc5-a3b5-3eb13206e8d2" providerId="ADAL" clId="{1A618758-2284-40F7-9860-3AD87C92E8F5}" dt="2023-08-30T19:03:45.477" v="1718" actId="1076"/>
          <ac:spMkLst>
            <pc:docMk/>
            <pc:sldMk cId="902557121" sldId="285"/>
            <ac:spMk id="6" creationId="{F129E23A-CB75-B587-C049-E3B33C86EF97}"/>
          </ac:spMkLst>
        </pc:spChg>
        <pc:picChg chg="add del mod modCrop">
          <ac:chgData name="Bai, Wushuang" userId="08313185-81e5-4dc5-a3b5-3eb13206e8d2" providerId="ADAL" clId="{1A618758-2284-40F7-9860-3AD87C92E8F5}" dt="2023-08-30T19:05:25.090" v="1738" actId="21"/>
          <ac:picMkLst>
            <pc:docMk/>
            <pc:sldMk cId="902557121" sldId="285"/>
            <ac:picMk id="4" creationId="{C38E3B88-5F17-44ED-D6B5-53FAB7D9F1D1}"/>
          </ac:picMkLst>
        </pc:picChg>
        <pc:picChg chg="del mod">
          <ac:chgData name="Bai, Wushuang" userId="08313185-81e5-4dc5-a3b5-3eb13206e8d2" providerId="ADAL" clId="{1A618758-2284-40F7-9860-3AD87C92E8F5}" dt="2023-08-30T19:03:46.793" v="1719" actId="478"/>
          <ac:picMkLst>
            <pc:docMk/>
            <pc:sldMk cId="902557121" sldId="285"/>
            <ac:picMk id="5" creationId="{0A754327-E007-6402-762F-38F707FCEBE2}"/>
          </ac:picMkLst>
        </pc:picChg>
      </pc:sldChg>
      <pc:sldChg chg="addSp delSp modSp new mod">
        <pc:chgData name="Bai, Wushuang" userId="08313185-81e5-4dc5-a3b5-3eb13206e8d2" providerId="ADAL" clId="{1A618758-2284-40F7-9860-3AD87C92E8F5}" dt="2023-09-04T19:39:12.659" v="2315" actId="20577"/>
        <pc:sldMkLst>
          <pc:docMk/>
          <pc:sldMk cId="3115841684" sldId="286"/>
        </pc:sldMkLst>
        <pc:spChg chg="mod">
          <ac:chgData name="Bai, Wushuang" userId="08313185-81e5-4dc5-a3b5-3eb13206e8d2" providerId="ADAL" clId="{1A618758-2284-40F7-9860-3AD87C92E8F5}" dt="2023-08-30T19:15:23.805" v="2130" actId="1076"/>
          <ac:spMkLst>
            <pc:docMk/>
            <pc:sldMk cId="3115841684" sldId="286"/>
            <ac:spMk id="2" creationId="{0DFFFBE0-5F87-266D-A965-886FC74C521B}"/>
          </ac:spMkLst>
        </pc:spChg>
        <pc:spChg chg="del">
          <ac:chgData name="Bai, Wushuang" userId="08313185-81e5-4dc5-a3b5-3eb13206e8d2" providerId="ADAL" clId="{1A618758-2284-40F7-9860-3AD87C92E8F5}" dt="2023-08-30T19:15:25.522" v="2131" actId="478"/>
          <ac:spMkLst>
            <pc:docMk/>
            <pc:sldMk cId="3115841684" sldId="286"/>
            <ac:spMk id="3" creationId="{7F3A446D-3F09-5318-156E-A30C7869CD69}"/>
          </ac:spMkLst>
        </pc:spChg>
        <pc:spChg chg="add mod">
          <ac:chgData name="Bai, Wushuang" userId="08313185-81e5-4dc5-a3b5-3eb13206e8d2" providerId="ADAL" clId="{1A618758-2284-40F7-9860-3AD87C92E8F5}" dt="2023-08-30T19:17:46.488" v="2188" actId="1076"/>
          <ac:spMkLst>
            <pc:docMk/>
            <pc:sldMk cId="3115841684" sldId="286"/>
            <ac:spMk id="5" creationId="{92CB059A-91A7-A2F3-FEEA-2A41E01C4EC6}"/>
          </ac:spMkLst>
        </pc:spChg>
        <pc:spChg chg="add mod">
          <ac:chgData name="Bai, Wushuang" userId="08313185-81e5-4dc5-a3b5-3eb13206e8d2" providerId="ADAL" clId="{1A618758-2284-40F7-9860-3AD87C92E8F5}" dt="2023-09-04T19:39:12.659" v="2315" actId="20577"/>
          <ac:spMkLst>
            <pc:docMk/>
            <pc:sldMk cId="3115841684" sldId="286"/>
            <ac:spMk id="9" creationId="{0C4FB4A5-CEC3-E108-81EA-36F00F470607}"/>
          </ac:spMkLst>
        </pc:spChg>
        <pc:picChg chg="add mod modCrop">
          <ac:chgData name="Bai, Wushuang" userId="08313185-81e5-4dc5-a3b5-3eb13206e8d2" providerId="ADAL" clId="{1A618758-2284-40F7-9860-3AD87C92E8F5}" dt="2023-08-30T19:16:35.732" v="2136" actId="1076"/>
          <ac:picMkLst>
            <pc:docMk/>
            <pc:sldMk cId="3115841684" sldId="286"/>
            <ac:picMk id="4" creationId="{815D0F4C-5EF8-E25D-1274-9B78B6C435FD}"/>
          </ac:picMkLst>
        </pc:picChg>
        <pc:picChg chg="add mod">
          <ac:chgData name="Bai, Wushuang" userId="08313185-81e5-4dc5-a3b5-3eb13206e8d2" providerId="ADAL" clId="{1A618758-2284-40F7-9860-3AD87C92E8F5}" dt="2023-08-30T19:17:44.589" v="2187" actId="1076"/>
          <ac:picMkLst>
            <pc:docMk/>
            <pc:sldMk cId="3115841684" sldId="286"/>
            <ac:picMk id="6" creationId="{90D20ABC-E49C-82C4-6CE0-CDA31A6E424F}"/>
          </ac:picMkLst>
        </pc:picChg>
        <pc:picChg chg="add mod">
          <ac:chgData name="Bai, Wushuang" userId="08313185-81e5-4dc5-a3b5-3eb13206e8d2" providerId="ADAL" clId="{1A618758-2284-40F7-9860-3AD87C92E8F5}" dt="2023-08-30T19:18:17.820" v="2197" actId="1076"/>
          <ac:picMkLst>
            <pc:docMk/>
            <pc:sldMk cId="3115841684" sldId="286"/>
            <ac:picMk id="7" creationId="{0AC20233-50E6-D762-2539-2868FD26588A}"/>
          </ac:picMkLst>
        </pc:picChg>
        <pc:picChg chg="add mod">
          <ac:chgData name="Bai, Wushuang" userId="08313185-81e5-4dc5-a3b5-3eb13206e8d2" providerId="ADAL" clId="{1A618758-2284-40F7-9860-3AD87C92E8F5}" dt="2023-08-30T19:18:35.158" v="2202" actId="1076"/>
          <ac:picMkLst>
            <pc:docMk/>
            <pc:sldMk cId="3115841684" sldId="286"/>
            <ac:picMk id="8" creationId="{0ED473F2-B9A0-1836-8AB4-8655D7DC00B4}"/>
          </ac:picMkLst>
        </pc:picChg>
      </pc:sldChg>
      <pc:sldChg chg="addSp delSp modSp new del mod">
        <pc:chgData name="Bai, Wushuang" userId="08313185-81e5-4dc5-a3b5-3eb13206e8d2" providerId="ADAL" clId="{1A618758-2284-40F7-9860-3AD87C92E8F5}" dt="2023-09-05T00:22:23.476" v="4329" actId="47"/>
        <pc:sldMkLst>
          <pc:docMk/>
          <pc:sldMk cId="1855965202" sldId="287"/>
        </pc:sldMkLst>
        <pc:spChg chg="mod">
          <ac:chgData name="Bai, Wushuang" userId="08313185-81e5-4dc5-a3b5-3eb13206e8d2" providerId="ADAL" clId="{1A618758-2284-40F7-9860-3AD87C92E8F5}" dt="2023-09-05T00:09:46.566" v="3587" actId="1076"/>
          <ac:spMkLst>
            <pc:docMk/>
            <pc:sldMk cId="1855965202" sldId="287"/>
            <ac:spMk id="2" creationId="{E4E0A6AC-4FB7-3E42-A88B-E39B17EFB885}"/>
          </ac:spMkLst>
        </pc:spChg>
        <pc:spChg chg="mod">
          <ac:chgData name="Bai, Wushuang" userId="08313185-81e5-4dc5-a3b5-3eb13206e8d2" providerId="ADAL" clId="{1A618758-2284-40F7-9860-3AD87C92E8F5}" dt="2023-09-05T00:20:06.506" v="4306" actId="20577"/>
          <ac:spMkLst>
            <pc:docMk/>
            <pc:sldMk cId="1855965202" sldId="287"/>
            <ac:spMk id="3" creationId="{5FDCF7AB-D168-7198-C72C-7F254EE16F00}"/>
          </ac:spMkLst>
        </pc:spChg>
        <pc:spChg chg="add del">
          <ac:chgData name="Bai, Wushuang" userId="08313185-81e5-4dc5-a3b5-3eb13206e8d2" providerId="ADAL" clId="{1A618758-2284-40F7-9860-3AD87C92E8F5}" dt="2023-09-05T00:20:08.904" v="4310"/>
          <ac:spMkLst>
            <pc:docMk/>
            <pc:sldMk cId="1855965202" sldId="287"/>
            <ac:spMk id="5" creationId="{E6810F27-256C-E7AD-A8FD-FA183A0FFD43}"/>
          </ac:spMkLst>
        </pc:spChg>
      </pc:sldChg>
      <pc:sldChg chg="modSp new del mod">
        <pc:chgData name="Bai, Wushuang" userId="08313185-81e5-4dc5-a3b5-3eb13206e8d2" providerId="ADAL" clId="{1A618758-2284-40F7-9860-3AD87C92E8F5}" dt="2023-09-05T00:08:06.689" v="3468" actId="47"/>
        <pc:sldMkLst>
          <pc:docMk/>
          <pc:sldMk cId="3264142214" sldId="288"/>
        </pc:sldMkLst>
        <pc:spChg chg="mod">
          <ac:chgData name="Bai, Wushuang" userId="08313185-81e5-4dc5-a3b5-3eb13206e8d2" providerId="ADAL" clId="{1A618758-2284-40F7-9860-3AD87C92E8F5}" dt="2023-08-30T19:47:57.962" v="2275" actId="20577"/>
          <ac:spMkLst>
            <pc:docMk/>
            <pc:sldMk cId="3264142214" sldId="288"/>
            <ac:spMk id="2" creationId="{8539D13C-1781-2807-7F51-29E5CC2236C3}"/>
          </ac:spMkLst>
        </pc:spChg>
      </pc:sldChg>
      <pc:sldChg chg="addSp delSp modSp new mod">
        <pc:chgData name="Bai, Wushuang" userId="08313185-81e5-4dc5-a3b5-3eb13206e8d2" providerId="ADAL" clId="{1A618758-2284-40F7-9860-3AD87C92E8F5}" dt="2023-09-08T18:41:50.394" v="5333" actId="207"/>
        <pc:sldMkLst>
          <pc:docMk/>
          <pc:sldMk cId="3114479275" sldId="289"/>
        </pc:sldMkLst>
        <pc:spChg chg="del">
          <ac:chgData name="Bai, Wushuang" userId="08313185-81e5-4dc5-a3b5-3eb13206e8d2" providerId="ADAL" clId="{1A618758-2284-40F7-9860-3AD87C92E8F5}" dt="2023-09-04T19:40:09.318" v="2321" actId="478"/>
          <ac:spMkLst>
            <pc:docMk/>
            <pc:sldMk cId="3114479275" sldId="289"/>
            <ac:spMk id="2" creationId="{180B71B4-34BB-67A6-2BB3-CC83F9C2FA71}"/>
          </ac:spMkLst>
        </pc:spChg>
        <pc:spChg chg="del">
          <ac:chgData name="Bai, Wushuang" userId="08313185-81e5-4dc5-a3b5-3eb13206e8d2" providerId="ADAL" clId="{1A618758-2284-40F7-9860-3AD87C92E8F5}" dt="2023-09-04T19:40:08.388" v="2320" actId="478"/>
          <ac:spMkLst>
            <pc:docMk/>
            <pc:sldMk cId="3114479275" sldId="289"/>
            <ac:spMk id="3" creationId="{6041F25D-C14D-B3AB-40EA-AC30DD74DEF6}"/>
          </ac:spMkLst>
        </pc:spChg>
        <pc:spChg chg="add mod">
          <ac:chgData name="Bai, Wushuang" userId="08313185-81e5-4dc5-a3b5-3eb13206e8d2" providerId="ADAL" clId="{1A618758-2284-40F7-9860-3AD87C92E8F5}" dt="2023-09-08T18:41:50.394" v="5333" actId="207"/>
          <ac:spMkLst>
            <pc:docMk/>
            <pc:sldMk cId="3114479275" sldId="289"/>
            <ac:spMk id="10" creationId="{E252E679-F0C3-769B-ACAA-7928FC37845F}"/>
          </ac:spMkLst>
        </pc:spChg>
        <pc:spChg chg="add mod">
          <ac:chgData name="Bai, Wushuang" userId="08313185-81e5-4dc5-a3b5-3eb13206e8d2" providerId="ADAL" clId="{1A618758-2284-40F7-9860-3AD87C92E8F5}" dt="2023-09-04T20:10:59.951" v="2912" actId="20577"/>
          <ac:spMkLst>
            <pc:docMk/>
            <pc:sldMk cId="3114479275" sldId="289"/>
            <ac:spMk id="11" creationId="{A253EA2B-6D30-A100-062C-28EB122DCD63}"/>
          </ac:spMkLst>
        </pc:spChg>
        <pc:spChg chg="add mod">
          <ac:chgData name="Bai, Wushuang" userId="08313185-81e5-4dc5-a3b5-3eb13206e8d2" providerId="ADAL" clId="{1A618758-2284-40F7-9860-3AD87C92E8F5}" dt="2023-09-04T20:11:09.612" v="2924" actId="20577"/>
          <ac:spMkLst>
            <pc:docMk/>
            <pc:sldMk cId="3114479275" sldId="289"/>
            <ac:spMk id="12" creationId="{A48DA20E-153B-3161-3A04-7B0051A269E7}"/>
          </ac:spMkLst>
        </pc:spChg>
        <pc:picChg chg="add mod modCrop">
          <ac:chgData name="Bai, Wushuang" userId="08313185-81e5-4dc5-a3b5-3eb13206e8d2" providerId="ADAL" clId="{1A618758-2284-40F7-9860-3AD87C92E8F5}" dt="2023-09-04T20:07:21.826" v="2352" actId="1076"/>
          <ac:picMkLst>
            <pc:docMk/>
            <pc:sldMk cId="3114479275" sldId="289"/>
            <ac:picMk id="4" creationId="{E2405631-0C74-CB87-F7AA-9F2571AD686D}"/>
          </ac:picMkLst>
        </pc:picChg>
        <pc:picChg chg="add del mod">
          <ac:chgData name="Bai, Wushuang" userId="08313185-81e5-4dc5-a3b5-3eb13206e8d2" providerId="ADAL" clId="{1A618758-2284-40F7-9860-3AD87C92E8F5}" dt="2023-09-04T20:06:05.557" v="2341" actId="478"/>
          <ac:picMkLst>
            <pc:docMk/>
            <pc:sldMk cId="3114479275" sldId="289"/>
            <ac:picMk id="5" creationId="{B1ECF028-090F-B22A-958A-799855030BBF}"/>
          </ac:picMkLst>
        </pc:picChg>
        <pc:picChg chg="add del mod">
          <ac:chgData name="Bai, Wushuang" userId="08313185-81e5-4dc5-a3b5-3eb13206e8d2" providerId="ADAL" clId="{1A618758-2284-40F7-9860-3AD87C92E8F5}" dt="2023-09-04T19:56:34.331" v="2328" actId="478"/>
          <ac:picMkLst>
            <pc:docMk/>
            <pc:sldMk cId="3114479275" sldId="289"/>
            <ac:picMk id="6" creationId="{680AFBE2-CDA3-2D25-65C7-B2EC3AA6F887}"/>
          </ac:picMkLst>
        </pc:picChg>
        <pc:picChg chg="add mod">
          <ac:chgData name="Bai, Wushuang" userId="08313185-81e5-4dc5-a3b5-3eb13206e8d2" providerId="ADAL" clId="{1A618758-2284-40F7-9860-3AD87C92E8F5}" dt="2023-09-04T20:10:33.690" v="2807" actId="1076"/>
          <ac:picMkLst>
            <pc:docMk/>
            <pc:sldMk cId="3114479275" sldId="289"/>
            <ac:picMk id="7" creationId="{948EE93D-8BC5-3D2C-5062-193B6B173B48}"/>
          </ac:picMkLst>
        </pc:picChg>
        <pc:picChg chg="add mod modCrop">
          <ac:chgData name="Bai, Wushuang" userId="08313185-81e5-4dc5-a3b5-3eb13206e8d2" providerId="ADAL" clId="{1A618758-2284-40F7-9860-3AD87C92E8F5}" dt="2023-09-04T20:10:34.740" v="2808" actId="1076"/>
          <ac:picMkLst>
            <pc:docMk/>
            <pc:sldMk cId="3114479275" sldId="289"/>
            <ac:picMk id="8" creationId="{50FB70E1-B36F-AB46-2939-55CE6F8C3ED1}"/>
          </ac:picMkLst>
        </pc:picChg>
        <pc:picChg chg="add mod modCrop">
          <ac:chgData name="Bai, Wushuang" userId="08313185-81e5-4dc5-a3b5-3eb13206e8d2" providerId="ADAL" clId="{1A618758-2284-40F7-9860-3AD87C92E8F5}" dt="2023-09-04T20:13:09.829" v="3249" actId="1076"/>
          <ac:picMkLst>
            <pc:docMk/>
            <pc:sldMk cId="3114479275" sldId="289"/>
            <ac:picMk id="9" creationId="{0A2BF29B-F589-C109-EF7B-319D10FAFF9B}"/>
          </ac:picMkLst>
        </pc:picChg>
      </pc:sldChg>
      <pc:sldChg chg="addSp delSp modSp new mod">
        <pc:chgData name="Bai, Wushuang" userId="08313185-81e5-4dc5-a3b5-3eb13206e8d2" providerId="ADAL" clId="{1A618758-2284-40F7-9860-3AD87C92E8F5}" dt="2023-09-05T00:27:56.788" v="4481" actId="20577"/>
        <pc:sldMkLst>
          <pc:docMk/>
          <pc:sldMk cId="3602748726" sldId="290"/>
        </pc:sldMkLst>
        <pc:spChg chg="mod">
          <ac:chgData name="Bai, Wushuang" userId="08313185-81e5-4dc5-a3b5-3eb13206e8d2" providerId="ADAL" clId="{1A618758-2284-40F7-9860-3AD87C92E8F5}" dt="2023-09-04T23:55:23.874" v="3350" actId="27636"/>
          <ac:spMkLst>
            <pc:docMk/>
            <pc:sldMk cId="3602748726" sldId="290"/>
            <ac:spMk id="2" creationId="{528BF4E3-6833-9EDB-7B48-8683A5030BBA}"/>
          </ac:spMkLst>
        </pc:spChg>
        <pc:spChg chg="del">
          <ac:chgData name="Bai, Wushuang" userId="08313185-81e5-4dc5-a3b5-3eb13206e8d2" providerId="ADAL" clId="{1A618758-2284-40F7-9860-3AD87C92E8F5}" dt="2023-09-04T23:53:32.774" v="3347" actId="478"/>
          <ac:spMkLst>
            <pc:docMk/>
            <pc:sldMk cId="3602748726" sldId="290"/>
            <ac:spMk id="3" creationId="{D39FA3F7-7C49-AE49-7879-63C1533876BE}"/>
          </ac:spMkLst>
        </pc:spChg>
        <pc:spChg chg="add mod">
          <ac:chgData name="Bai, Wushuang" userId="08313185-81e5-4dc5-a3b5-3eb13206e8d2" providerId="ADAL" clId="{1A618758-2284-40F7-9860-3AD87C92E8F5}" dt="2023-09-05T00:05:01.902" v="3383" actId="20577"/>
          <ac:spMkLst>
            <pc:docMk/>
            <pc:sldMk cId="3602748726" sldId="290"/>
            <ac:spMk id="8" creationId="{F7537EED-B8C4-535C-E610-47E604F9480A}"/>
          </ac:spMkLst>
        </pc:spChg>
        <pc:spChg chg="add mod">
          <ac:chgData name="Bai, Wushuang" userId="08313185-81e5-4dc5-a3b5-3eb13206e8d2" providerId="ADAL" clId="{1A618758-2284-40F7-9860-3AD87C92E8F5}" dt="2023-09-05T00:27:56.788" v="4481" actId="20577"/>
          <ac:spMkLst>
            <pc:docMk/>
            <pc:sldMk cId="3602748726" sldId="290"/>
            <ac:spMk id="9" creationId="{CA42A571-6703-F478-EF95-A897FA46FC7B}"/>
          </ac:spMkLst>
        </pc:spChg>
        <pc:picChg chg="add mod">
          <ac:chgData name="Bai, Wushuang" userId="08313185-81e5-4dc5-a3b5-3eb13206e8d2" providerId="ADAL" clId="{1A618758-2284-40F7-9860-3AD87C92E8F5}" dt="2023-09-05T00:04:37.333" v="3360" actId="1076"/>
          <ac:picMkLst>
            <pc:docMk/>
            <pc:sldMk cId="3602748726" sldId="290"/>
            <ac:picMk id="4" creationId="{B6A1F0CA-C6AF-D5D3-EB56-D831058BAA0F}"/>
          </ac:picMkLst>
        </pc:picChg>
        <pc:picChg chg="add del mod">
          <ac:chgData name="Bai, Wushuang" userId="08313185-81e5-4dc5-a3b5-3eb13206e8d2" providerId="ADAL" clId="{1A618758-2284-40F7-9860-3AD87C92E8F5}" dt="2023-09-05T00:07:09.957" v="3444" actId="478"/>
          <ac:picMkLst>
            <pc:docMk/>
            <pc:sldMk cId="3602748726" sldId="290"/>
            <ac:picMk id="5" creationId="{9400AF13-9037-8CED-A156-5BBA93626C09}"/>
          </ac:picMkLst>
        </pc:picChg>
        <pc:picChg chg="add mod">
          <ac:chgData name="Bai, Wushuang" userId="08313185-81e5-4dc5-a3b5-3eb13206e8d2" providerId="ADAL" clId="{1A618758-2284-40F7-9860-3AD87C92E8F5}" dt="2023-09-05T00:04:35.429" v="3359" actId="1076"/>
          <ac:picMkLst>
            <pc:docMk/>
            <pc:sldMk cId="3602748726" sldId="290"/>
            <ac:picMk id="6" creationId="{1BFB68EB-4118-EF96-91BF-FB126C214913}"/>
          </ac:picMkLst>
        </pc:picChg>
        <pc:picChg chg="add del mod">
          <ac:chgData name="Bai, Wushuang" userId="08313185-81e5-4dc5-a3b5-3eb13206e8d2" providerId="ADAL" clId="{1A618758-2284-40F7-9860-3AD87C92E8F5}" dt="2023-09-05T00:07:08.448" v="3443" actId="478"/>
          <ac:picMkLst>
            <pc:docMk/>
            <pc:sldMk cId="3602748726" sldId="290"/>
            <ac:picMk id="7" creationId="{10D63780-FC71-B642-04A5-7047F7D813CF}"/>
          </ac:picMkLst>
        </pc:picChg>
        <pc:picChg chg="add del">
          <ac:chgData name="Bai, Wushuang" userId="08313185-81e5-4dc5-a3b5-3eb13206e8d2" providerId="ADAL" clId="{1A618758-2284-40F7-9860-3AD87C92E8F5}" dt="2023-09-05T00:07:07.932" v="3442"/>
          <ac:picMkLst>
            <pc:docMk/>
            <pc:sldMk cId="3602748726" sldId="290"/>
            <ac:picMk id="10" creationId="{DE23A0D5-D87B-F098-B61B-5FAC2C1CAA7C}"/>
          </ac:picMkLst>
        </pc:picChg>
        <pc:picChg chg="add mod">
          <ac:chgData name="Bai, Wushuang" userId="08313185-81e5-4dc5-a3b5-3eb13206e8d2" providerId="ADAL" clId="{1A618758-2284-40F7-9860-3AD87C92E8F5}" dt="2023-09-05T00:07:12.532" v="3446" actId="1076"/>
          <ac:picMkLst>
            <pc:docMk/>
            <pc:sldMk cId="3602748726" sldId="290"/>
            <ac:picMk id="11" creationId="{5967C9D7-0464-D27D-656C-AC94B395C41B}"/>
          </ac:picMkLst>
        </pc:picChg>
      </pc:sldChg>
      <pc:sldChg chg="addSp delSp modSp new mod">
        <pc:chgData name="Bai, Wushuang" userId="08313185-81e5-4dc5-a3b5-3eb13206e8d2" providerId="ADAL" clId="{1A618758-2284-40F7-9860-3AD87C92E8F5}" dt="2023-09-05T00:24:01.464" v="4432" actId="113"/>
        <pc:sldMkLst>
          <pc:docMk/>
          <pc:sldMk cId="2208720190" sldId="291"/>
        </pc:sldMkLst>
        <pc:spChg chg="del">
          <ac:chgData name="Bai, Wushuang" userId="08313185-81e5-4dc5-a3b5-3eb13206e8d2" providerId="ADAL" clId="{1A618758-2284-40F7-9860-3AD87C92E8F5}" dt="2023-09-05T00:20:21.783" v="4312"/>
          <ac:spMkLst>
            <pc:docMk/>
            <pc:sldMk cId="2208720190" sldId="291"/>
            <ac:spMk id="2" creationId="{551C7D29-6EEC-D612-2D38-26C0CEE24890}"/>
          </ac:spMkLst>
        </pc:spChg>
        <pc:spChg chg="del">
          <ac:chgData name="Bai, Wushuang" userId="08313185-81e5-4dc5-a3b5-3eb13206e8d2" providerId="ADAL" clId="{1A618758-2284-40F7-9860-3AD87C92E8F5}" dt="2023-09-05T00:20:33.264" v="4314"/>
          <ac:spMkLst>
            <pc:docMk/>
            <pc:sldMk cId="2208720190" sldId="291"/>
            <ac:spMk id="3" creationId="{58E9A539-BD59-707F-2D38-AAA248251BB6}"/>
          </ac:spMkLst>
        </pc:spChg>
        <pc:spChg chg="add mod">
          <ac:chgData name="Bai, Wushuang" userId="08313185-81e5-4dc5-a3b5-3eb13206e8d2" providerId="ADAL" clId="{1A618758-2284-40F7-9860-3AD87C92E8F5}" dt="2023-09-05T00:23:24.704" v="4350" actId="14100"/>
          <ac:spMkLst>
            <pc:docMk/>
            <pc:sldMk cId="2208720190" sldId="291"/>
            <ac:spMk id="4" creationId="{2FC15712-DBD0-18AC-C6AC-B0FFF3BADA4A}"/>
          </ac:spMkLst>
        </pc:spChg>
        <pc:spChg chg="add del mod">
          <ac:chgData name="Bai, Wushuang" userId="08313185-81e5-4dc5-a3b5-3eb13206e8d2" providerId="ADAL" clId="{1A618758-2284-40F7-9860-3AD87C92E8F5}" dt="2023-09-05T00:21:09.680" v="4320" actId="478"/>
          <ac:spMkLst>
            <pc:docMk/>
            <pc:sldMk cId="2208720190" sldId="291"/>
            <ac:spMk id="5" creationId="{A5B8766C-AE93-E561-D6BD-C8909CB22BC2}"/>
          </ac:spMkLst>
        </pc:spChg>
        <pc:spChg chg="add mod">
          <ac:chgData name="Bai, Wushuang" userId="08313185-81e5-4dc5-a3b5-3eb13206e8d2" providerId="ADAL" clId="{1A618758-2284-40F7-9860-3AD87C92E8F5}" dt="2023-09-05T00:24:01.464" v="4432" actId="113"/>
          <ac:spMkLst>
            <pc:docMk/>
            <pc:sldMk cId="2208720190" sldId="291"/>
            <ac:spMk id="6" creationId="{A261390C-683A-8727-06F5-3A7540BDBB02}"/>
          </ac:spMkLst>
        </pc:spChg>
      </pc:sldChg>
      <pc:sldChg chg="addSp delSp modSp new mod">
        <pc:chgData name="Bai, Wushuang" userId="08313185-81e5-4dc5-a3b5-3eb13206e8d2" providerId="ADAL" clId="{1A618758-2284-40F7-9860-3AD87C92E8F5}" dt="2023-09-08T18:38:03.320" v="5332" actId="20577"/>
        <pc:sldMkLst>
          <pc:docMk/>
          <pc:sldMk cId="983924633" sldId="292"/>
        </pc:sldMkLst>
        <pc:spChg chg="mod">
          <ac:chgData name="Bai, Wushuang" userId="08313185-81e5-4dc5-a3b5-3eb13206e8d2" providerId="ADAL" clId="{1A618758-2284-40F7-9860-3AD87C92E8F5}" dt="2023-09-08T18:38:03.320" v="5332" actId="20577"/>
          <ac:spMkLst>
            <pc:docMk/>
            <pc:sldMk cId="983924633" sldId="292"/>
            <ac:spMk id="2" creationId="{6347DCC1-120C-9ED4-B376-0EE25A17F052}"/>
          </ac:spMkLst>
        </pc:spChg>
        <pc:spChg chg="del mod">
          <ac:chgData name="Bai, Wushuang" userId="08313185-81e5-4dc5-a3b5-3eb13206e8d2" providerId="ADAL" clId="{1A618758-2284-40F7-9860-3AD87C92E8F5}" dt="2023-09-08T18:19:10.278" v="4746" actId="478"/>
          <ac:spMkLst>
            <pc:docMk/>
            <pc:sldMk cId="983924633" sldId="292"/>
            <ac:spMk id="3" creationId="{6C62EDC6-C258-D0FA-A2AB-2A8BE0A32543}"/>
          </ac:spMkLst>
        </pc:spChg>
        <pc:spChg chg="add mod">
          <ac:chgData name="Bai, Wushuang" userId="08313185-81e5-4dc5-a3b5-3eb13206e8d2" providerId="ADAL" clId="{1A618758-2284-40F7-9860-3AD87C92E8F5}" dt="2023-09-08T18:27:19.481" v="4954" actId="20577"/>
          <ac:spMkLst>
            <pc:docMk/>
            <pc:sldMk cId="983924633" sldId="292"/>
            <ac:spMk id="6" creationId="{DF2684FF-ADC6-A69D-B197-874F28915008}"/>
          </ac:spMkLst>
        </pc:spChg>
        <pc:spChg chg="add mod">
          <ac:chgData name="Bai, Wushuang" userId="08313185-81e5-4dc5-a3b5-3eb13206e8d2" providerId="ADAL" clId="{1A618758-2284-40F7-9860-3AD87C92E8F5}" dt="2023-09-08T18:27:44.939" v="5052" actId="20577"/>
          <ac:spMkLst>
            <pc:docMk/>
            <pc:sldMk cId="983924633" sldId="292"/>
            <ac:spMk id="7" creationId="{1A55D290-8A50-FC3A-AF16-793EB9B575D7}"/>
          </ac:spMkLst>
        </pc:spChg>
        <pc:picChg chg="add mod">
          <ac:chgData name="Bai, Wushuang" userId="08313185-81e5-4dc5-a3b5-3eb13206e8d2" providerId="ADAL" clId="{1A618758-2284-40F7-9860-3AD87C92E8F5}" dt="2023-09-08T18:25:18.091" v="4774" actId="1076"/>
          <ac:picMkLst>
            <pc:docMk/>
            <pc:sldMk cId="983924633" sldId="292"/>
            <ac:picMk id="4" creationId="{88F93233-3798-6BF1-5206-2EEB62E04C8C}"/>
          </ac:picMkLst>
        </pc:picChg>
        <pc:picChg chg="add mod">
          <ac:chgData name="Bai, Wushuang" userId="08313185-81e5-4dc5-a3b5-3eb13206e8d2" providerId="ADAL" clId="{1A618758-2284-40F7-9860-3AD87C92E8F5}" dt="2023-09-08T18:27:21.466" v="4955" actId="1076"/>
          <ac:picMkLst>
            <pc:docMk/>
            <pc:sldMk cId="983924633" sldId="292"/>
            <ac:picMk id="5" creationId="{F1B82A8E-503C-AE3D-FC5C-7D1EFBE24B88}"/>
          </ac:picMkLst>
        </pc:picChg>
      </pc:sldChg>
      <pc:sldChg chg="addSp delSp modSp new mod">
        <pc:chgData name="Bai, Wushuang" userId="08313185-81e5-4dc5-a3b5-3eb13206e8d2" providerId="ADAL" clId="{1A618758-2284-40F7-9860-3AD87C92E8F5}" dt="2023-09-08T18:37:32.721" v="5297" actId="1076"/>
        <pc:sldMkLst>
          <pc:docMk/>
          <pc:sldMk cId="2703541880" sldId="293"/>
        </pc:sldMkLst>
        <pc:spChg chg="del">
          <ac:chgData name="Bai, Wushuang" userId="08313185-81e5-4dc5-a3b5-3eb13206e8d2" providerId="ADAL" clId="{1A618758-2284-40F7-9860-3AD87C92E8F5}" dt="2023-09-08T18:26:20.803" v="4776"/>
          <ac:spMkLst>
            <pc:docMk/>
            <pc:sldMk cId="2703541880" sldId="293"/>
            <ac:spMk id="2" creationId="{46A38156-4992-7E10-66B5-D6BA66E62EB6}"/>
          </ac:spMkLst>
        </pc:spChg>
        <pc:spChg chg="del">
          <ac:chgData name="Bai, Wushuang" userId="08313185-81e5-4dc5-a3b5-3eb13206e8d2" providerId="ADAL" clId="{1A618758-2284-40F7-9860-3AD87C92E8F5}" dt="2023-09-08T18:21:56.963" v="4754" actId="478"/>
          <ac:spMkLst>
            <pc:docMk/>
            <pc:sldMk cId="2703541880" sldId="293"/>
            <ac:spMk id="3" creationId="{FDCFD0A2-8B34-0C8A-82A7-10FA230FB87B}"/>
          </ac:spMkLst>
        </pc:spChg>
        <pc:spChg chg="add mod">
          <ac:chgData name="Bai, Wushuang" userId="08313185-81e5-4dc5-a3b5-3eb13206e8d2" providerId="ADAL" clId="{1A618758-2284-40F7-9860-3AD87C92E8F5}" dt="2023-09-08T18:26:22.460" v="4778" actId="1076"/>
          <ac:spMkLst>
            <pc:docMk/>
            <pc:sldMk cId="2703541880" sldId="293"/>
            <ac:spMk id="6" creationId="{34887E8E-69FB-6513-692F-E78CFB3EF8C5}"/>
          </ac:spMkLst>
        </pc:spChg>
        <pc:spChg chg="add mod">
          <ac:chgData name="Bai, Wushuang" userId="08313185-81e5-4dc5-a3b5-3eb13206e8d2" providerId="ADAL" clId="{1A618758-2284-40F7-9860-3AD87C92E8F5}" dt="2023-09-08T18:28:14.540" v="5060" actId="14100"/>
          <ac:spMkLst>
            <pc:docMk/>
            <pc:sldMk cId="2703541880" sldId="293"/>
            <ac:spMk id="7" creationId="{E40A7D23-EE7A-64BE-4B2E-4C8457704A6B}"/>
          </ac:spMkLst>
        </pc:spChg>
        <pc:spChg chg="add mod">
          <ac:chgData name="Bai, Wushuang" userId="08313185-81e5-4dc5-a3b5-3eb13206e8d2" providerId="ADAL" clId="{1A618758-2284-40F7-9860-3AD87C92E8F5}" dt="2023-09-08T18:29:14.462" v="5142" actId="14100"/>
          <ac:spMkLst>
            <pc:docMk/>
            <pc:sldMk cId="2703541880" sldId="293"/>
            <ac:spMk id="13" creationId="{CEAE8767-AB52-86F6-51E0-2DAD5E2EF6B1}"/>
          </ac:spMkLst>
        </pc:spChg>
        <pc:spChg chg="add mod">
          <ac:chgData name="Bai, Wushuang" userId="08313185-81e5-4dc5-a3b5-3eb13206e8d2" providerId="ADAL" clId="{1A618758-2284-40F7-9860-3AD87C92E8F5}" dt="2023-09-08T18:33:03.470" v="5254" actId="1076"/>
          <ac:spMkLst>
            <pc:docMk/>
            <pc:sldMk cId="2703541880" sldId="293"/>
            <ac:spMk id="14" creationId="{1759C550-FF85-5D2C-CC11-83B065779272}"/>
          </ac:spMkLst>
        </pc:spChg>
        <pc:spChg chg="add mod">
          <ac:chgData name="Bai, Wushuang" userId="08313185-81e5-4dc5-a3b5-3eb13206e8d2" providerId="ADAL" clId="{1A618758-2284-40F7-9860-3AD87C92E8F5}" dt="2023-09-08T18:37:32.721" v="5297" actId="1076"/>
          <ac:spMkLst>
            <pc:docMk/>
            <pc:sldMk cId="2703541880" sldId="293"/>
            <ac:spMk id="16" creationId="{B4F5467F-8B95-2E46-7707-28A692F50D0A}"/>
          </ac:spMkLst>
        </pc:spChg>
        <pc:picChg chg="add mod">
          <ac:chgData name="Bai, Wushuang" userId="08313185-81e5-4dc5-a3b5-3eb13206e8d2" providerId="ADAL" clId="{1A618758-2284-40F7-9860-3AD87C92E8F5}" dt="2023-09-08T18:29:42.568" v="5248" actId="1076"/>
          <ac:picMkLst>
            <pc:docMk/>
            <pc:sldMk cId="2703541880" sldId="293"/>
            <ac:picMk id="4" creationId="{BCE4C5DE-DB1B-09D1-4CDE-A549A90B47F6}"/>
          </ac:picMkLst>
        </pc:picChg>
        <pc:picChg chg="add mod">
          <ac:chgData name="Bai, Wushuang" userId="08313185-81e5-4dc5-a3b5-3eb13206e8d2" providerId="ADAL" clId="{1A618758-2284-40F7-9860-3AD87C92E8F5}" dt="2023-09-08T18:27:52.954" v="5053" actId="1076"/>
          <ac:picMkLst>
            <pc:docMk/>
            <pc:sldMk cId="2703541880" sldId="293"/>
            <ac:picMk id="5" creationId="{00C7BD79-D5A7-15BD-DF30-6243C9C7B1A0}"/>
          </ac:picMkLst>
        </pc:picChg>
        <pc:cxnChg chg="add mod">
          <ac:chgData name="Bai, Wushuang" userId="08313185-81e5-4dc5-a3b5-3eb13206e8d2" providerId="ADAL" clId="{1A618758-2284-40F7-9860-3AD87C92E8F5}" dt="2023-09-08T18:28:48.601" v="5067" actId="14100"/>
          <ac:cxnSpMkLst>
            <pc:docMk/>
            <pc:sldMk cId="2703541880" sldId="293"/>
            <ac:cxnSpMk id="9" creationId="{AF81502D-AA50-A322-8BB4-4FA5D06C3F5A}"/>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A14D-744D-EF56-706C-E63A753A23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EFDF9B-4ECE-FA00-8CC6-B3E1175E83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7F2895-E8B2-DDE9-0BB7-528BF0DD4FE7}"/>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4E7D8E16-F381-2EE3-F557-4B64C869D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A0F72-C5C5-0B5B-213B-D69967172106}"/>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356215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825F-CB16-E9D9-1711-F043E86D67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B3C775-B8B4-05C2-F73E-7ACD245016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A85B4-264E-C1E6-87C2-B6D94F0DA5A8}"/>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191FAB70-F69B-9DF4-44EB-C4747AD8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62CB7-5ECD-D367-053C-BB6EC814D398}"/>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1431844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1C4A4-DCEA-5B56-FBE8-B76BED2108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748E84-14F8-5A8F-76CA-964E27FE64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69879-1C41-E8D1-85E8-12EECCB53FE0}"/>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7E8EB179-C017-D416-9F21-7943C9D23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A340C-7875-AF42-8143-D0B26038946A}"/>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211901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DC9D-E23F-2DB9-DA18-9F13C52AD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730DA-573B-8E10-35B6-19CA9EA404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D04F3-0A4A-9F5A-1FAF-B0148CE7BDD1}"/>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62B58901-CDBB-C808-C766-758ECCD9F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DFCB6-43CE-D27E-B30F-89ECA82FCE3E}"/>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995936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094B-0477-37A8-D9DA-783C0F04E5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93513D-2C81-37EA-FBFA-201C6D818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9D94E-5BC8-B708-70DA-0A4661CC3DF3}"/>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2A73BD86-563D-964E-D685-3B99AA3A4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1B13E-B737-AE22-9715-75448D52A202}"/>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145366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514A-C54A-118B-3201-86CA3FBBA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E6E8B-3A15-7364-4481-AC0C5EB321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38688F-8460-3F1E-3341-3455567DDB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0593C-8CF0-70AD-C7BB-8D8256B7F466}"/>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6" name="Footer Placeholder 5">
            <a:extLst>
              <a:ext uri="{FF2B5EF4-FFF2-40B4-BE49-F238E27FC236}">
                <a16:creationId xmlns:a16="http://schemas.microsoft.com/office/drawing/2014/main" id="{E7F31F02-F7EB-292B-91E7-F69E44A9A5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42D01-335D-91FB-94CE-25811C0C319F}"/>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331614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6A81-988A-BDE3-9128-036D5BD6FE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19A8D-D9B6-E4C8-E2CF-CA4E4C27A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0F2F73-DF79-F1C0-FA66-11C7F942BA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D17E5C-FCC8-C8B7-8859-A049E8259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4F72D8-35FC-FC2B-917E-E81C2EC534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6447E2-6D1A-AE12-9F78-E0DCF00DC899}"/>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8" name="Footer Placeholder 7">
            <a:extLst>
              <a:ext uri="{FF2B5EF4-FFF2-40B4-BE49-F238E27FC236}">
                <a16:creationId xmlns:a16="http://schemas.microsoft.com/office/drawing/2014/main" id="{017C4853-C17F-2587-BDF6-2208FD5066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65B645-F938-E7F2-84E3-118DC4001556}"/>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391980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F221-A04D-5749-58EE-63E90598C1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752C8A-A43F-C709-25E0-E6DB6317D697}"/>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4" name="Footer Placeholder 3">
            <a:extLst>
              <a:ext uri="{FF2B5EF4-FFF2-40B4-BE49-F238E27FC236}">
                <a16:creationId xmlns:a16="http://schemas.microsoft.com/office/drawing/2014/main" id="{910F18B1-78E3-8BF2-4E0C-2A4A44C015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F3F85A-6A71-A881-7ADF-3D04E7A8D932}"/>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3247741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128FF1-B627-6E81-0ECA-09BE95F4F020}"/>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3" name="Footer Placeholder 2">
            <a:extLst>
              <a:ext uri="{FF2B5EF4-FFF2-40B4-BE49-F238E27FC236}">
                <a16:creationId xmlns:a16="http://schemas.microsoft.com/office/drawing/2014/main" id="{8DC51287-BCB8-505F-DEB6-CC2B05047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0BBF33-4924-B7C6-33DF-23845C717D81}"/>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4257783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A8C3-AD85-AC76-67BF-B85D63CB0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787443-8F54-17B1-A3BF-6DD9BCB83D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8754B-F265-AD4F-2687-BD0DC6040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CB68B-345B-EA34-2C55-92A32B2F46C2}"/>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6" name="Footer Placeholder 5">
            <a:extLst>
              <a:ext uri="{FF2B5EF4-FFF2-40B4-BE49-F238E27FC236}">
                <a16:creationId xmlns:a16="http://schemas.microsoft.com/office/drawing/2014/main" id="{83C5E83A-EB90-DC68-44AE-4F5974573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699C-B023-AC7C-C308-9EF84C222129}"/>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258608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BCD8-54DF-BA6E-2839-2A3DD5293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786BB7-F0B5-409C-6C03-80B32DCD5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8076C0-A413-F853-1A57-55F768251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BBBEB-2017-B37C-1672-4A14668BF587}"/>
              </a:ext>
            </a:extLst>
          </p:cNvPr>
          <p:cNvSpPr>
            <a:spLocks noGrp="1"/>
          </p:cNvSpPr>
          <p:nvPr>
            <p:ph type="dt" sz="half" idx="10"/>
          </p:nvPr>
        </p:nvSpPr>
        <p:spPr/>
        <p:txBody>
          <a:bodyPr/>
          <a:lstStyle/>
          <a:p>
            <a:fld id="{A160103E-9672-447C-8E17-C415EB308CD1}" type="datetimeFigureOut">
              <a:rPr lang="en-US" smtClean="0"/>
              <a:t>9/8/2023</a:t>
            </a:fld>
            <a:endParaRPr lang="en-US"/>
          </a:p>
        </p:txBody>
      </p:sp>
      <p:sp>
        <p:nvSpPr>
          <p:cNvPr id="6" name="Footer Placeholder 5">
            <a:extLst>
              <a:ext uri="{FF2B5EF4-FFF2-40B4-BE49-F238E27FC236}">
                <a16:creationId xmlns:a16="http://schemas.microsoft.com/office/drawing/2014/main" id="{7A351818-EEFB-A463-AC08-C3EC9DCBBA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80D2E-3984-23F6-6C10-842BF0CE807C}"/>
              </a:ext>
            </a:extLst>
          </p:cNvPr>
          <p:cNvSpPr>
            <a:spLocks noGrp="1"/>
          </p:cNvSpPr>
          <p:nvPr>
            <p:ph type="sldNum" sz="quarter" idx="12"/>
          </p:nvPr>
        </p:nvSpPr>
        <p:spPr/>
        <p:txBody>
          <a:bodyPr/>
          <a:lstStyle/>
          <a:p>
            <a:fld id="{AB4219A3-6E9D-4E9D-8D68-9A6D84F4DD4B}" type="slidenum">
              <a:rPr lang="en-US" smtClean="0"/>
              <a:t>‹#›</a:t>
            </a:fld>
            <a:endParaRPr lang="en-US"/>
          </a:p>
        </p:txBody>
      </p:sp>
    </p:spTree>
    <p:extLst>
      <p:ext uri="{BB962C8B-B14F-4D97-AF65-F5344CB8AC3E}">
        <p14:creationId xmlns:p14="http://schemas.microsoft.com/office/powerpoint/2010/main" val="184379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62F788-DF8C-C9E6-DF0C-37C0BC51C1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2EB95E-C2D2-BA55-390A-ADBA8F5A6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AB8D8-0AA0-26D7-036F-CFCC14F4B4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60103E-9672-447C-8E17-C415EB308CD1}" type="datetimeFigureOut">
              <a:rPr lang="en-US" smtClean="0"/>
              <a:t>9/8/2023</a:t>
            </a:fld>
            <a:endParaRPr lang="en-US"/>
          </a:p>
        </p:txBody>
      </p:sp>
      <p:sp>
        <p:nvSpPr>
          <p:cNvPr id="5" name="Footer Placeholder 4">
            <a:extLst>
              <a:ext uri="{FF2B5EF4-FFF2-40B4-BE49-F238E27FC236}">
                <a16:creationId xmlns:a16="http://schemas.microsoft.com/office/drawing/2014/main" id="{01EE1AC9-C90C-0C61-0C69-C5C0B9FEA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9EFB4A-7E34-6B15-0DF0-88A2D6868C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219A3-6E9D-4E9D-8D68-9A6D84F4DD4B}" type="slidenum">
              <a:rPr lang="en-US" smtClean="0"/>
              <a:t>‹#›</a:t>
            </a:fld>
            <a:endParaRPr lang="en-US"/>
          </a:p>
        </p:txBody>
      </p:sp>
    </p:spTree>
    <p:extLst>
      <p:ext uri="{BB962C8B-B14F-4D97-AF65-F5344CB8AC3E}">
        <p14:creationId xmlns:p14="http://schemas.microsoft.com/office/powerpoint/2010/main" val="178213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594F-0E93-5B13-1BED-93A5A2A7C25B}"/>
              </a:ext>
            </a:extLst>
          </p:cNvPr>
          <p:cNvSpPr>
            <a:spLocks noGrp="1"/>
          </p:cNvSpPr>
          <p:nvPr>
            <p:ph type="ctrTitle"/>
          </p:nvPr>
        </p:nvSpPr>
        <p:spPr>
          <a:xfrm>
            <a:off x="1524000" y="1214581"/>
            <a:ext cx="9144000" cy="2041381"/>
          </a:xfrm>
        </p:spPr>
        <p:txBody>
          <a:bodyPr/>
          <a:lstStyle/>
          <a:p>
            <a:r>
              <a:rPr lang="en-US" dirty="0"/>
              <a:t>Description of lane properties</a:t>
            </a:r>
          </a:p>
        </p:txBody>
      </p:sp>
      <p:sp>
        <p:nvSpPr>
          <p:cNvPr id="3" name="Subtitle 2">
            <a:extLst>
              <a:ext uri="{FF2B5EF4-FFF2-40B4-BE49-F238E27FC236}">
                <a16:creationId xmlns:a16="http://schemas.microsoft.com/office/drawing/2014/main" id="{17415462-A63B-BF4D-7037-4630B507ACF4}"/>
              </a:ext>
            </a:extLst>
          </p:cNvPr>
          <p:cNvSpPr>
            <a:spLocks noGrp="1"/>
          </p:cNvSpPr>
          <p:nvPr>
            <p:ph type="subTitle" idx="1"/>
          </p:nvPr>
        </p:nvSpPr>
        <p:spPr/>
        <p:txBody>
          <a:bodyPr/>
          <a:lstStyle/>
          <a:p>
            <a:r>
              <a:rPr lang="en-US" dirty="0"/>
              <a:t>Wushuang Bai</a:t>
            </a:r>
          </a:p>
          <a:p>
            <a:r>
              <a:rPr lang="en-US" dirty="0"/>
              <a:t>2023 09 03</a:t>
            </a:r>
          </a:p>
        </p:txBody>
      </p:sp>
    </p:spTree>
    <p:extLst>
      <p:ext uri="{BB962C8B-B14F-4D97-AF65-F5344CB8AC3E}">
        <p14:creationId xmlns:p14="http://schemas.microsoft.com/office/powerpoint/2010/main" val="413621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0B5B-1171-2D38-69A3-A67F6AD7273B}"/>
              </a:ext>
            </a:extLst>
          </p:cNvPr>
          <p:cNvSpPr>
            <a:spLocks noGrp="1"/>
          </p:cNvSpPr>
          <p:nvPr>
            <p:ph type="title"/>
          </p:nvPr>
        </p:nvSpPr>
        <p:spPr>
          <a:xfrm>
            <a:off x="69273" y="108816"/>
            <a:ext cx="10515600" cy="1325563"/>
          </a:xfrm>
        </p:spPr>
        <p:txBody>
          <a:bodyPr/>
          <a:lstStyle/>
          <a:p>
            <a:r>
              <a:rPr lang="en-US" dirty="0"/>
              <a:t>The attributes of lane section are below.</a:t>
            </a:r>
          </a:p>
        </p:txBody>
      </p:sp>
      <p:pic>
        <p:nvPicPr>
          <p:cNvPr id="5" name="Picture 4">
            <a:extLst>
              <a:ext uri="{FF2B5EF4-FFF2-40B4-BE49-F238E27FC236}">
                <a16:creationId xmlns:a16="http://schemas.microsoft.com/office/drawing/2014/main" id="{9300438B-A611-904C-3C28-A2B2F06278E0}"/>
              </a:ext>
            </a:extLst>
          </p:cNvPr>
          <p:cNvPicPr>
            <a:picLocks noChangeAspect="1"/>
          </p:cNvPicPr>
          <p:nvPr/>
        </p:nvPicPr>
        <p:blipFill>
          <a:blip r:embed="rId2"/>
          <a:stretch>
            <a:fillRect/>
          </a:stretch>
        </p:blipFill>
        <p:spPr>
          <a:xfrm>
            <a:off x="471054" y="1128713"/>
            <a:ext cx="10534942" cy="4752542"/>
          </a:xfrm>
          <a:prstGeom prst="rect">
            <a:avLst/>
          </a:prstGeom>
        </p:spPr>
      </p:pic>
      <p:sp>
        <p:nvSpPr>
          <p:cNvPr id="4" name="Arrow: Right 3">
            <a:extLst>
              <a:ext uri="{FF2B5EF4-FFF2-40B4-BE49-F238E27FC236}">
                <a16:creationId xmlns:a16="http://schemas.microsoft.com/office/drawing/2014/main" id="{DCF0F037-C501-49AB-857D-DA699E921A89}"/>
              </a:ext>
            </a:extLst>
          </p:cNvPr>
          <p:cNvSpPr/>
          <p:nvPr/>
        </p:nvSpPr>
        <p:spPr>
          <a:xfrm rot="10800000">
            <a:off x="8353424" y="2182813"/>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7B0F3-57F3-4740-A46D-E8B2BEFA629A}"/>
              </a:ext>
            </a:extLst>
          </p:cNvPr>
          <p:cNvSpPr txBox="1"/>
          <p:nvPr/>
        </p:nvSpPr>
        <p:spPr>
          <a:xfrm>
            <a:off x="9455378" y="1128713"/>
            <a:ext cx="2500745" cy="1754326"/>
          </a:xfrm>
          <a:prstGeom prst="rect">
            <a:avLst/>
          </a:prstGeom>
          <a:solidFill>
            <a:schemeClr val="bg1"/>
          </a:solidFill>
        </p:spPr>
        <p:txBody>
          <a:bodyPr wrap="square" rtlCol="0">
            <a:spAutoFit/>
          </a:bodyPr>
          <a:lstStyle/>
          <a:p>
            <a:r>
              <a:rPr lang="en-US" dirty="0"/>
              <a:t>Lanes can be difficult to describe within construction zones, and lane ambiguity is likely to be the largest challenge for AVs</a:t>
            </a:r>
          </a:p>
        </p:txBody>
      </p:sp>
    </p:spTree>
    <p:extLst>
      <p:ext uri="{BB962C8B-B14F-4D97-AF65-F5344CB8AC3E}">
        <p14:creationId xmlns:p14="http://schemas.microsoft.com/office/powerpoint/2010/main" val="164019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5E9-CEDA-A541-1886-B79BE06D55F6}"/>
              </a:ext>
            </a:extLst>
          </p:cNvPr>
          <p:cNvSpPr>
            <a:spLocks noGrp="1"/>
          </p:cNvSpPr>
          <p:nvPr>
            <p:ph type="title"/>
          </p:nvPr>
        </p:nvSpPr>
        <p:spPr>
          <a:xfrm>
            <a:off x="152400" y="108816"/>
            <a:ext cx="10515600" cy="1325563"/>
          </a:xfrm>
        </p:spPr>
        <p:txBody>
          <a:bodyPr>
            <a:normAutofit fontScale="90000"/>
          </a:bodyPr>
          <a:lstStyle/>
          <a:p>
            <a:r>
              <a:rPr lang="en-US" dirty="0"/>
              <a:t>The effect of “</a:t>
            </a:r>
            <a:r>
              <a:rPr lang="en-US" dirty="0" err="1"/>
              <a:t>singleSide</a:t>
            </a:r>
            <a:r>
              <a:rPr lang="en-US" dirty="0"/>
              <a:t>” attribute is not able to visualize. However, it may affect the traffic rule applying to vehicles. </a:t>
            </a:r>
          </a:p>
        </p:txBody>
      </p:sp>
      <p:pic>
        <p:nvPicPr>
          <p:cNvPr id="4" name="Picture 3">
            <a:extLst>
              <a:ext uri="{FF2B5EF4-FFF2-40B4-BE49-F238E27FC236}">
                <a16:creationId xmlns:a16="http://schemas.microsoft.com/office/drawing/2014/main" id="{BABA2C8F-8524-055F-428B-B964EA9FFA3F}"/>
              </a:ext>
            </a:extLst>
          </p:cNvPr>
          <p:cNvPicPr>
            <a:picLocks noChangeAspect="1"/>
          </p:cNvPicPr>
          <p:nvPr/>
        </p:nvPicPr>
        <p:blipFill rotWithShape="1">
          <a:blip r:embed="rId2"/>
          <a:srcRect t="9965" r="61167" b="85515"/>
          <a:stretch/>
        </p:blipFill>
        <p:spPr>
          <a:xfrm>
            <a:off x="48492" y="1981199"/>
            <a:ext cx="4641273" cy="173183"/>
          </a:xfrm>
          <a:prstGeom prst="rect">
            <a:avLst/>
          </a:prstGeom>
        </p:spPr>
      </p:pic>
      <p:pic>
        <p:nvPicPr>
          <p:cNvPr id="6" name="Picture 5">
            <a:extLst>
              <a:ext uri="{FF2B5EF4-FFF2-40B4-BE49-F238E27FC236}">
                <a16:creationId xmlns:a16="http://schemas.microsoft.com/office/drawing/2014/main" id="{E74F8487-1EE1-D845-434A-AD4D84D5FB13}"/>
              </a:ext>
            </a:extLst>
          </p:cNvPr>
          <p:cNvPicPr>
            <a:picLocks noChangeAspect="1"/>
          </p:cNvPicPr>
          <p:nvPr/>
        </p:nvPicPr>
        <p:blipFill>
          <a:blip r:embed="rId3"/>
          <a:stretch>
            <a:fillRect/>
          </a:stretch>
        </p:blipFill>
        <p:spPr>
          <a:xfrm>
            <a:off x="6211598" y="1944060"/>
            <a:ext cx="4641273" cy="224176"/>
          </a:xfrm>
          <a:prstGeom prst="rect">
            <a:avLst/>
          </a:prstGeom>
        </p:spPr>
      </p:pic>
      <p:pic>
        <p:nvPicPr>
          <p:cNvPr id="7" name="Picture 6">
            <a:extLst>
              <a:ext uri="{FF2B5EF4-FFF2-40B4-BE49-F238E27FC236}">
                <a16:creationId xmlns:a16="http://schemas.microsoft.com/office/drawing/2014/main" id="{5BBEEF5F-E246-1D07-F798-120EA678C47B}"/>
              </a:ext>
            </a:extLst>
          </p:cNvPr>
          <p:cNvPicPr>
            <a:picLocks noChangeAspect="1"/>
          </p:cNvPicPr>
          <p:nvPr/>
        </p:nvPicPr>
        <p:blipFill>
          <a:blip r:embed="rId4"/>
          <a:stretch>
            <a:fillRect/>
          </a:stretch>
        </p:blipFill>
        <p:spPr>
          <a:xfrm>
            <a:off x="152400" y="2983791"/>
            <a:ext cx="4856018" cy="597347"/>
          </a:xfrm>
          <a:prstGeom prst="rect">
            <a:avLst/>
          </a:prstGeom>
        </p:spPr>
      </p:pic>
      <p:pic>
        <p:nvPicPr>
          <p:cNvPr id="8" name="Picture 7">
            <a:extLst>
              <a:ext uri="{FF2B5EF4-FFF2-40B4-BE49-F238E27FC236}">
                <a16:creationId xmlns:a16="http://schemas.microsoft.com/office/drawing/2014/main" id="{B02EC2D6-EC4F-575E-CCD4-68B4B25CE941}"/>
              </a:ext>
            </a:extLst>
          </p:cNvPr>
          <p:cNvPicPr>
            <a:picLocks noChangeAspect="1"/>
          </p:cNvPicPr>
          <p:nvPr/>
        </p:nvPicPr>
        <p:blipFill>
          <a:blip r:embed="rId5"/>
          <a:stretch>
            <a:fillRect/>
          </a:stretch>
        </p:blipFill>
        <p:spPr>
          <a:xfrm>
            <a:off x="5978237" y="2981301"/>
            <a:ext cx="5521036" cy="599837"/>
          </a:xfrm>
          <a:prstGeom prst="rect">
            <a:avLst/>
          </a:prstGeom>
        </p:spPr>
      </p:pic>
    </p:spTree>
    <p:extLst>
      <p:ext uri="{BB962C8B-B14F-4D97-AF65-F5344CB8AC3E}">
        <p14:creationId xmlns:p14="http://schemas.microsoft.com/office/powerpoint/2010/main" val="204326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3. Whether this lane is left, center, or right is described.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755278" y="2597726"/>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90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D4-C9EA-4ACE-0CCC-78D1DDA2C766}"/>
              </a:ext>
            </a:extLst>
          </p:cNvPr>
          <p:cNvSpPr>
            <a:spLocks noGrp="1"/>
          </p:cNvSpPr>
          <p:nvPr>
            <p:ph type="title"/>
          </p:nvPr>
        </p:nvSpPr>
        <p:spPr>
          <a:xfrm>
            <a:off x="180109" y="171161"/>
            <a:ext cx="10515600" cy="1325563"/>
          </a:xfrm>
        </p:spPr>
        <p:txBody>
          <a:bodyPr>
            <a:normAutofit fontScale="90000"/>
          </a:bodyPr>
          <a:lstStyle/>
          <a:p>
            <a:r>
              <a:rPr lang="en-US" dirty="0"/>
              <a:t>Changing the &lt;left&gt; to &lt;right&gt; breaks the file, since a &lt;right&gt; element already exists, and this causes a conflict.</a:t>
            </a:r>
          </a:p>
        </p:txBody>
      </p:sp>
      <p:pic>
        <p:nvPicPr>
          <p:cNvPr id="4" name="Picture 3">
            <a:extLst>
              <a:ext uri="{FF2B5EF4-FFF2-40B4-BE49-F238E27FC236}">
                <a16:creationId xmlns:a16="http://schemas.microsoft.com/office/drawing/2014/main" id="{E8D48AC6-EACC-A23A-3228-90113A7822A5}"/>
              </a:ext>
            </a:extLst>
          </p:cNvPr>
          <p:cNvPicPr>
            <a:picLocks noChangeAspect="1"/>
          </p:cNvPicPr>
          <p:nvPr/>
        </p:nvPicPr>
        <p:blipFill>
          <a:blip r:embed="rId2"/>
          <a:stretch>
            <a:fillRect/>
          </a:stretch>
        </p:blipFill>
        <p:spPr>
          <a:xfrm>
            <a:off x="117765" y="2098963"/>
            <a:ext cx="5791998" cy="3082637"/>
          </a:xfrm>
          <a:prstGeom prst="rect">
            <a:avLst/>
          </a:prstGeom>
        </p:spPr>
      </p:pic>
      <p:pic>
        <p:nvPicPr>
          <p:cNvPr id="5" name="Picture 4">
            <a:extLst>
              <a:ext uri="{FF2B5EF4-FFF2-40B4-BE49-F238E27FC236}">
                <a16:creationId xmlns:a16="http://schemas.microsoft.com/office/drawing/2014/main" id="{A7BA6B3B-02D5-7B3F-0364-C799F3C62AB8}"/>
              </a:ext>
            </a:extLst>
          </p:cNvPr>
          <p:cNvPicPr>
            <a:picLocks noChangeAspect="1"/>
          </p:cNvPicPr>
          <p:nvPr/>
        </p:nvPicPr>
        <p:blipFill>
          <a:blip r:embed="rId3"/>
          <a:stretch>
            <a:fillRect/>
          </a:stretch>
        </p:blipFill>
        <p:spPr>
          <a:xfrm>
            <a:off x="6338455" y="2858509"/>
            <a:ext cx="5147639" cy="2030439"/>
          </a:xfrm>
          <a:prstGeom prst="rect">
            <a:avLst/>
          </a:prstGeom>
        </p:spPr>
      </p:pic>
      <p:sp>
        <p:nvSpPr>
          <p:cNvPr id="6" name="TextBox 5">
            <a:extLst>
              <a:ext uri="{FF2B5EF4-FFF2-40B4-BE49-F238E27FC236}">
                <a16:creationId xmlns:a16="http://schemas.microsoft.com/office/drawing/2014/main" id="{FE063974-5615-74FA-A297-26F538EEC35D}"/>
              </a:ext>
            </a:extLst>
          </p:cNvPr>
          <p:cNvSpPr txBox="1"/>
          <p:nvPr/>
        </p:nvSpPr>
        <p:spPr>
          <a:xfrm>
            <a:off x="1386254" y="5327073"/>
            <a:ext cx="4523509" cy="369332"/>
          </a:xfrm>
          <a:prstGeom prst="rect">
            <a:avLst/>
          </a:prstGeom>
          <a:noFill/>
        </p:spPr>
        <p:txBody>
          <a:bodyPr wrap="square" rtlCol="0">
            <a:spAutoFit/>
          </a:bodyPr>
          <a:lstStyle/>
          <a:p>
            <a:r>
              <a:rPr lang="en-US" dirty="0"/>
              <a:t>Bird view of the original road  </a:t>
            </a:r>
          </a:p>
        </p:txBody>
      </p:sp>
      <p:sp>
        <p:nvSpPr>
          <p:cNvPr id="7" name="TextBox 6">
            <a:extLst>
              <a:ext uri="{FF2B5EF4-FFF2-40B4-BE49-F238E27FC236}">
                <a16:creationId xmlns:a16="http://schemas.microsoft.com/office/drawing/2014/main" id="{B3CECDE2-5DBF-B8F2-E362-FB0B9975B14E}"/>
              </a:ext>
            </a:extLst>
          </p:cNvPr>
          <p:cNvSpPr txBox="1"/>
          <p:nvPr/>
        </p:nvSpPr>
        <p:spPr>
          <a:xfrm>
            <a:off x="7076884" y="5327073"/>
            <a:ext cx="3670779" cy="646331"/>
          </a:xfrm>
          <a:prstGeom prst="rect">
            <a:avLst/>
          </a:prstGeom>
          <a:noFill/>
        </p:spPr>
        <p:txBody>
          <a:bodyPr wrap="square" rtlCol="0">
            <a:spAutoFit/>
          </a:bodyPr>
          <a:lstStyle/>
          <a:p>
            <a:r>
              <a:rPr lang="en-US" dirty="0"/>
              <a:t>Bird view when changing &lt;left&gt; to &lt;right&gt; in road 0. </a:t>
            </a:r>
            <a:r>
              <a:rPr lang="en-US" dirty="0">
                <a:solidFill>
                  <a:srgbClr val="FF0000"/>
                </a:solidFill>
              </a:rPr>
              <a:t>The road is broken. </a:t>
            </a:r>
          </a:p>
        </p:txBody>
      </p:sp>
    </p:spTree>
    <p:extLst>
      <p:ext uri="{BB962C8B-B14F-4D97-AF65-F5344CB8AC3E}">
        <p14:creationId xmlns:p14="http://schemas.microsoft.com/office/powerpoint/2010/main" val="291999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normAutofit fontScale="90000"/>
          </a:bodyPr>
          <a:lstStyle/>
          <a:p>
            <a:r>
              <a:rPr lang="en-US" dirty="0"/>
              <a:t>Step 4. Lane ID, type and level are described. Here we use the “driving” lane as example since this is the primary lane type we use.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29351" y="4177144"/>
            <a:ext cx="3137849" cy="20781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5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26488-633C-69C0-B5B3-1DD088C05B64}"/>
              </a:ext>
            </a:extLst>
          </p:cNvPr>
          <p:cNvSpPr txBox="1">
            <a:spLocks/>
          </p:cNvSpPr>
          <p:nvPr/>
        </p:nvSpPr>
        <p:spPr>
          <a:xfrm>
            <a:off x="263237" y="164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4. Attributes of a lane type are below.  </a:t>
            </a:r>
          </a:p>
        </p:txBody>
      </p:sp>
      <p:pic>
        <p:nvPicPr>
          <p:cNvPr id="6" name="Picture 5">
            <a:extLst>
              <a:ext uri="{FF2B5EF4-FFF2-40B4-BE49-F238E27FC236}">
                <a16:creationId xmlns:a16="http://schemas.microsoft.com/office/drawing/2014/main" id="{1F9889E0-40B9-1397-E271-F854848B87ED}"/>
              </a:ext>
            </a:extLst>
          </p:cNvPr>
          <p:cNvPicPr>
            <a:picLocks noChangeAspect="1"/>
          </p:cNvPicPr>
          <p:nvPr/>
        </p:nvPicPr>
        <p:blipFill>
          <a:blip r:embed="rId2"/>
          <a:stretch>
            <a:fillRect/>
          </a:stretch>
        </p:blipFill>
        <p:spPr>
          <a:xfrm>
            <a:off x="188336" y="1958254"/>
            <a:ext cx="11560320" cy="2677814"/>
          </a:xfrm>
          <a:prstGeom prst="rect">
            <a:avLst/>
          </a:prstGeom>
        </p:spPr>
      </p:pic>
    </p:spTree>
    <p:extLst>
      <p:ext uri="{BB962C8B-B14F-4D97-AF65-F5344CB8AC3E}">
        <p14:creationId xmlns:p14="http://schemas.microsoft.com/office/powerpoint/2010/main" val="421440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5" name="Picture 4">
            <a:extLst>
              <a:ext uri="{FF2B5EF4-FFF2-40B4-BE49-F238E27FC236}">
                <a16:creationId xmlns:a16="http://schemas.microsoft.com/office/drawing/2014/main" id="{0A754327-E007-6402-762F-38F707FCEBE2}"/>
              </a:ext>
            </a:extLst>
          </p:cNvPr>
          <p:cNvPicPr>
            <a:picLocks noChangeAspect="1"/>
          </p:cNvPicPr>
          <p:nvPr/>
        </p:nvPicPr>
        <p:blipFill rotWithShape="1">
          <a:blip r:embed="rId2"/>
          <a:srcRect l="16137" t="6678" b="40283"/>
          <a:stretch/>
        </p:blipFill>
        <p:spPr>
          <a:xfrm>
            <a:off x="429492" y="3144981"/>
            <a:ext cx="9763663" cy="3352800"/>
          </a:xfrm>
          <a:prstGeom prst="rect">
            <a:avLst/>
          </a:prstGeom>
        </p:spPr>
      </p:pic>
      <p:sp>
        <p:nvSpPr>
          <p:cNvPr id="6" name="Rectangle 5">
            <a:extLst>
              <a:ext uri="{FF2B5EF4-FFF2-40B4-BE49-F238E27FC236}">
                <a16:creationId xmlns:a16="http://schemas.microsoft.com/office/drawing/2014/main" id="{F129E23A-CB75-B587-C049-E3B33C86EF97}"/>
              </a:ext>
            </a:extLst>
          </p:cNvPr>
          <p:cNvSpPr/>
          <p:nvPr/>
        </p:nvSpPr>
        <p:spPr>
          <a:xfrm>
            <a:off x="8733542" y="3808448"/>
            <a:ext cx="824346" cy="145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815065-11AB-104C-2239-F2CFB9E99E46}"/>
              </a:ext>
            </a:extLst>
          </p:cNvPr>
          <p:cNvSpPr txBox="1"/>
          <p:nvPr/>
        </p:nvSpPr>
        <p:spPr>
          <a:xfrm>
            <a:off x="4417851" y="6424971"/>
            <a:ext cx="4315691" cy="369332"/>
          </a:xfrm>
          <a:prstGeom prst="rect">
            <a:avLst/>
          </a:prstGeom>
          <a:noFill/>
        </p:spPr>
        <p:txBody>
          <a:bodyPr wrap="square" rtlCol="0">
            <a:spAutoFit/>
          </a:bodyPr>
          <a:lstStyle/>
          <a:p>
            <a:r>
              <a:rPr lang="en-US" dirty="0"/>
              <a:t>Original road</a:t>
            </a:r>
          </a:p>
        </p:txBody>
      </p:sp>
      <p:pic>
        <p:nvPicPr>
          <p:cNvPr id="3" name="Picture 2">
            <a:extLst>
              <a:ext uri="{FF2B5EF4-FFF2-40B4-BE49-F238E27FC236}">
                <a16:creationId xmlns:a16="http://schemas.microsoft.com/office/drawing/2014/main" id="{3980A5CC-345E-CDA0-15F7-D37EFC2C07BD}"/>
              </a:ext>
            </a:extLst>
          </p:cNvPr>
          <p:cNvPicPr>
            <a:picLocks noChangeAspect="1"/>
          </p:cNvPicPr>
          <p:nvPr/>
        </p:nvPicPr>
        <p:blipFill>
          <a:blip r:embed="rId3"/>
          <a:stretch>
            <a:fillRect/>
          </a:stretch>
        </p:blipFill>
        <p:spPr>
          <a:xfrm>
            <a:off x="2263054" y="1429861"/>
            <a:ext cx="5821074" cy="336640"/>
          </a:xfrm>
          <a:prstGeom prst="rect">
            <a:avLst/>
          </a:prstGeom>
        </p:spPr>
      </p:pic>
    </p:spTree>
    <p:extLst>
      <p:ext uri="{BB962C8B-B14F-4D97-AF65-F5344CB8AC3E}">
        <p14:creationId xmlns:p14="http://schemas.microsoft.com/office/powerpoint/2010/main" val="633233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8" name="Picture 7">
            <a:extLst>
              <a:ext uri="{FF2B5EF4-FFF2-40B4-BE49-F238E27FC236}">
                <a16:creationId xmlns:a16="http://schemas.microsoft.com/office/drawing/2014/main" id="{F56E6D61-53AE-50B9-186B-1DBD585348F5}"/>
              </a:ext>
            </a:extLst>
          </p:cNvPr>
          <p:cNvPicPr>
            <a:picLocks noChangeAspect="1"/>
          </p:cNvPicPr>
          <p:nvPr/>
        </p:nvPicPr>
        <p:blipFill rotWithShape="1">
          <a:blip r:embed="rId2"/>
          <a:srcRect l="17102" t="7411" b="39192"/>
          <a:stretch/>
        </p:blipFill>
        <p:spPr>
          <a:xfrm>
            <a:off x="596096" y="3186979"/>
            <a:ext cx="9644535" cy="3373148"/>
          </a:xfrm>
          <a:prstGeom prst="rect">
            <a:avLst/>
          </a:prstGeom>
        </p:spPr>
      </p:pic>
      <p:sp>
        <p:nvSpPr>
          <p:cNvPr id="9" name="Rectangle 8">
            <a:extLst>
              <a:ext uri="{FF2B5EF4-FFF2-40B4-BE49-F238E27FC236}">
                <a16:creationId xmlns:a16="http://schemas.microsoft.com/office/drawing/2014/main" id="{EDBF95DB-B77E-953A-A06D-1F9B575125D7}"/>
              </a:ext>
            </a:extLst>
          </p:cNvPr>
          <p:cNvSpPr/>
          <p:nvPr/>
        </p:nvSpPr>
        <p:spPr>
          <a:xfrm>
            <a:off x="8762998" y="3780739"/>
            <a:ext cx="872837" cy="1539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E08C7-CFB4-E7DF-FCA0-6A4F9E1171C5}"/>
              </a:ext>
            </a:extLst>
          </p:cNvPr>
          <p:cNvSpPr txBox="1"/>
          <p:nvPr/>
        </p:nvSpPr>
        <p:spPr>
          <a:xfrm>
            <a:off x="3766687" y="6560127"/>
            <a:ext cx="4315691" cy="369332"/>
          </a:xfrm>
          <a:prstGeom prst="rect">
            <a:avLst/>
          </a:prstGeom>
          <a:noFill/>
        </p:spPr>
        <p:txBody>
          <a:bodyPr wrap="square" rtlCol="0">
            <a:spAutoFit/>
          </a:bodyPr>
          <a:lstStyle/>
          <a:p>
            <a:r>
              <a:rPr lang="en-US" dirty="0"/>
              <a:t>Lane 1 type modified </a:t>
            </a:r>
          </a:p>
        </p:txBody>
      </p:sp>
      <p:pic>
        <p:nvPicPr>
          <p:cNvPr id="11" name="Picture 10">
            <a:extLst>
              <a:ext uri="{FF2B5EF4-FFF2-40B4-BE49-F238E27FC236}">
                <a16:creationId xmlns:a16="http://schemas.microsoft.com/office/drawing/2014/main" id="{859F5117-C767-D71B-72D7-AA15F038F69D}"/>
              </a:ext>
            </a:extLst>
          </p:cNvPr>
          <p:cNvPicPr>
            <a:picLocks noChangeAspect="1"/>
          </p:cNvPicPr>
          <p:nvPr/>
        </p:nvPicPr>
        <p:blipFill>
          <a:blip r:embed="rId3"/>
          <a:stretch>
            <a:fillRect/>
          </a:stretch>
        </p:blipFill>
        <p:spPr>
          <a:xfrm>
            <a:off x="2341418" y="1449964"/>
            <a:ext cx="5684780" cy="434254"/>
          </a:xfrm>
          <a:prstGeom prst="rect">
            <a:avLst/>
          </a:prstGeom>
        </p:spPr>
      </p:pic>
    </p:spTree>
    <p:extLst>
      <p:ext uri="{BB962C8B-B14F-4D97-AF65-F5344CB8AC3E}">
        <p14:creationId xmlns:p14="http://schemas.microsoft.com/office/powerpoint/2010/main" val="3432018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5. Lane width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357950" y="4350326"/>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5. Attributes of lane width are below. </a:t>
            </a:r>
          </a:p>
        </p:txBody>
      </p:sp>
      <p:pic>
        <p:nvPicPr>
          <p:cNvPr id="5" name="Picture 4">
            <a:extLst>
              <a:ext uri="{FF2B5EF4-FFF2-40B4-BE49-F238E27FC236}">
                <a16:creationId xmlns:a16="http://schemas.microsoft.com/office/drawing/2014/main" id="{A030CD1F-61AB-1922-D299-5AC9140DD95C}"/>
              </a:ext>
            </a:extLst>
          </p:cNvPr>
          <p:cNvPicPr>
            <a:picLocks noChangeAspect="1"/>
          </p:cNvPicPr>
          <p:nvPr/>
        </p:nvPicPr>
        <p:blipFill>
          <a:blip r:embed="rId2"/>
          <a:stretch>
            <a:fillRect/>
          </a:stretch>
        </p:blipFill>
        <p:spPr>
          <a:xfrm>
            <a:off x="2983530" y="755073"/>
            <a:ext cx="5687517" cy="6102927"/>
          </a:xfrm>
          <a:prstGeom prst="rect">
            <a:avLst/>
          </a:prstGeom>
        </p:spPr>
      </p:pic>
      <p:sp>
        <p:nvSpPr>
          <p:cNvPr id="6" name="Arrow: Right 5">
            <a:extLst>
              <a:ext uri="{FF2B5EF4-FFF2-40B4-BE49-F238E27FC236}">
                <a16:creationId xmlns:a16="http://schemas.microsoft.com/office/drawing/2014/main" id="{DFE00B07-06AC-4B98-AA38-DD34C9ACD982}"/>
              </a:ext>
            </a:extLst>
          </p:cNvPr>
          <p:cNvSpPr/>
          <p:nvPr/>
        </p:nvSpPr>
        <p:spPr>
          <a:xfrm rot="10800000">
            <a:off x="7569093" y="3203508"/>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4A7ED-7444-4C39-9C20-333342CD8D66}"/>
              </a:ext>
            </a:extLst>
          </p:cNvPr>
          <p:cNvSpPr txBox="1"/>
          <p:nvPr/>
        </p:nvSpPr>
        <p:spPr>
          <a:xfrm>
            <a:off x="8671047" y="2149408"/>
            <a:ext cx="2500745" cy="2585323"/>
          </a:xfrm>
          <a:prstGeom prst="rect">
            <a:avLst/>
          </a:prstGeom>
          <a:solidFill>
            <a:schemeClr val="bg1"/>
          </a:solidFill>
        </p:spPr>
        <p:txBody>
          <a:bodyPr wrap="square" rtlCol="0">
            <a:spAutoFit/>
          </a:bodyPr>
          <a:lstStyle/>
          <a:p>
            <a:r>
              <a:rPr lang="en-US" dirty="0"/>
              <a:t>Lanes widths are designed in the HD map to change within the WZ area. This change is also represented as a polynomial. This requires a careful definition of a lane’s “centerline”</a:t>
            </a:r>
          </a:p>
        </p:txBody>
      </p:sp>
    </p:spTree>
    <p:extLst>
      <p:ext uri="{BB962C8B-B14F-4D97-AF65-F5344CB8AC3E}">
        <p14:creationId xmlns:p14="http://schemas.microsoft.com/office/powerpoint/2010/main" val="376401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82F7-6956-C474-3CA5-F491A29102C9}"/>
              </a:ext>
            </a:extLst>
          </p:cNvPr>
          <p:cNvSpPr>
            <a:spLocks noGrp="1"/>
          </p:cNvSpPr>
          <p:nvPr>
            <p:ph type="title"/>
          </p:nvPr>
        </p:nvSpPr>
        <p:spPr>
          <a:xfrm>
            <a:off x="0" y="612254"/>
            <a:ext cx="11762508" cy="1325563"/>
          </a:xfrm>
        </p:spPr>
        <p:txBody>
          <a:bodyPr>
            <a:noAutofit/>
          </a:bodyPr>
          <a:lstStyle/>
          <a:p>
            <a:r>
              <a:rPr lang="en-US" sz="3000" dirty="0">
                <a:latin typeface="+mn-lt"/>
                <a:ea typeface="+mn-ea"/>
                <a:cs typeface="+mn-cs"/>
              </a:rPr>
              <a:t>The example files used in this document can be found at https://github.com/ivsg-psu/PathPlanning_MapTools_ParseXODR/blob/main/Data/XODRExport/XODRExport/RR/02ExportedFromScene/RR_Junction_highwayPassing.xodr</a:t>
            </a:r>
          </a:p>
        </p:txBody>
      </p:sp>
      <p:sp>
        <p:nvSpPr>
          <p:cNvPr id="5" name="TextBox 4">
            <a:extLst>
              <a:ext uri="{FF2B5EF4-FFF2-40B4-BE49-F238E27FC236}">
                <a16:creationId xmlns:a16="http://schemas.microsoft.com/office/drawing/2014/main" id="{B3971F85-90DA-F9EF-5372-E6D2E13D0B6B}"/>
              </a:ext>
            </a:extLst>
          </p:cNvPr>
          <p:cNvSpPr txBox="1"/>
          <p:nvPr/>
        </p:nvSpPr>
        <p:spPr>
          <a:xfrm>
            <a:off x="0" y="2589567"/>
            <a:ext cx="11478491" cy="1477328"/>
          </a:xfrm>
          <a:prstGeom prst="rect">
            <a:avLst/>
          </a:prstGeom>
          <a:noFill/>
        </p:spPr>
        <p:txBody>
          <a:bodyPr wrap="square" rtlCol="0">
            <a:spAutoFit/>
          </a:bodyPr>
          <a:lstStyle/>
          <a:p>
            <a:r>
              <a:rPr lang="en-US" sz="3000" dirty="0"/>
              <a:t>For a complete explanation of lane properties, please see https://www.asam.net/index.php?eID=dumpFile&amp;t=f&amp;f=3495&amp;token=56b15ffd9dfe23ad8f759523c806fc1f1a90a0e8#_lane_properties </a:t>
            </a:r>
          </a:p>
        </p:txBody>
      </p:sp>
      <p:sp>
        <p:nvSpPr>
          <p:cNvPr id="3" name="TextBox 2">
            <a:extLst>
              <a:ext uri="{FF2B5EF4-FFF2-40B4-BE49-F238E27FC236}">
                <a16:creationId xmlns:a16="http://schemas.microsoft.com/office/drawing/2014/main" id="{35C76592-88A8-F666-7A18-CFC1F15E7594}"/>
              </a:ext>
            </a:extLst>
          </p:cNvPr>
          <p:cNvSpPr txBox="1"/>
          <p:nvPr/>
        </p:nvSpPr>
        <p:spPr>
          <a:xfrm>
            <a:off x="93945" y="4684734"/>
            <a:ext cx="11880937" cy="553998"/>
          </a:xfrm>
          <a:prstGeom prst="rect">
            <a:avLst/>
          </a:prstGeom>
          <a:noFill/>
        </p:spPr>
        <p:txBody>
          <a:bodyPr wrap="square" rtlCol="0">
            <a:spAutoFit/>
          </a:bodyPr>
          <a:lstStyle/>
          <a:p>
            <a:r>
              <a:rPr lang="en-US" sz="3000" dirty="0"/>
              <a:t>Open source xodr viewer can be found at: https://odrviewer.io/</a:t>
            </a:r>
          </a:p>
        </p:txBody>
      </p:sp>
    </p:spTree>
    <p:extLst>
      <p:ext uri="{BB962C8B-B14F-4D97-AF65-F5344CB8AC3E}">
        <p14:creationId xmlns:p14="http://schemas.microsoft.com/office/powerpoint/2010/main" val="3581223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FBE0-5F87-266D-A965-886FC74C521B}"/>
              </a:ext>
            </a:extLst>
          </p:cNvPr>
          <p:cNvSpPr>
            <a:spLocks noGrp="1"/>
          </p:cNvSpPr>
          <p:nvPr>
            <p:ph type="title"/>
          </p:nvPr>
        </p:nvSpPr>
        <p:spPr>
          <a:xfrm>
            <a:off x="135081" y="220156"/>
            <a:ext cx="11921837" cy="921761"/>
          </a:xfrm>
        </p:spPr>
        <p:txBody>
          <a:bodyPr>
            <a:normAutofit fontScale="90000"/>
          </a:bodyPr>
          <a:lstStyle/>
          <a:p>
            <a:r>
              <a:rPr lang="en-US" sz="3200" dirty="0"/>
              <a:t>Changing the attributes of lane width affects how the lane width goes as per the geometry description. </a:t>
            </a:r>
          </a:p>
        </p:txBody>
      </p:sp>
      <p:pic>
        <p:nvPicPr>
          <p:cNvPr id="4" name="Picture 3">
            <a:extLst>
              <a:ext uri="{FF2B5EF4-FFF2-40B4-BE49-F238E27FC236}">
                <a16:creationId xmlns:a16="http://schemas.microsoft.com/office/drawing/2014/main" id="{815D0F4C-5EF8-E25D-1274-9B78B6C435FD}"/>
              </a:ext>
            </a:extLst>
          </p:cNvPr>
          <p:cNvPicPr>
            <a:picLocks noChangeAspect="1"/>
          </p:cNvPicPr>
          <p:nvPr/>
        </p:nvPicPr>
        <p:blipFill rotWithShape="1">
          <a:blip r:embed="rId2"/>
          <a:srcRect t="62555" b="33513"/>
          <a:stretch/>
        </p:blipFill>
        <p:spPr>
          <a:xfrm>
            <a:off x="0" y="1295398"/>
            <a:ext cx="11541247" cy="145473"/>
          </a:xfrm>
          <a:prstGeom prst="rect">
            <a:avLst/>
          </a:prstGeom>
        </p:spPr>
      </p:pic>
      <p:sp>
        <p:nvSpPr>
          <p:cNvPr id="5" name="TextBox 4">
            <a:extLst>
              <a:ext uri="{FF2B5EF4-FFF2-40B4-BE49-F238E27FC236}">
                <a16:creationId xmlns:a16="http://schemas.microsoft.com/office/drawing/2014/main" id="{92CB059A-91A7-A2F3-FEEA-2A41E01C4EC6}"/>
              </a:ext>
            </a:extLst>
          </p:cNvPr>
          <p:cNvSpPr txBox="1"/>
          <p:nvPr/>
        </p:nvSpPr>
        <p:spPr>
          <a:xfrm>
            <a:off x="4828309" y="2373899"/>
            <a:ext cx="5611091" cy="369332"/>
          </a:xfrm>
          <a:prstGeom prst="rect">
            <a:avLst/>
          </a:prstGeom>
          <a:noFill/>
        </p:spPr>
        <p:txBody>
          <a:bodyPr wrap="square" rtlCol="0">
            <a:spAutoFit/>
          </a:bodyPr>
          <a:lstStyle/>
          <a:p>
            <a:r>
              <a:rPr lang="en-US" dirty="0"/>
              <a:t>Original lane width</a:t>
            </a:r>
          </a:p>
        </p:txBody>
      </p:sp>
      <p:pic>
        <p:nvPicPr>
          <p:cNvPr id="6" name="Picture 5">
            <a:extLst>
              <a:ext uri="{FF2B5EF4-FFF2-40B4-BE49-F238E27FC236}">
                <a16:creationId xmlns:a16="http://schemas.microsoft.com/office/drawing/2014/main" id="{90D20ABC-E49C-82C4-6CE0-CDA31A6E424F}"/>
              </a:ext>
            </a:extLst>
          </p:cNvPr>
          <p:cNvPicPr>
            <a:picLocks noChangeAspect="1"/>
          </p:cNvPicPr>
          <p:nvPr/>
        </p:nvPicPr>
        <p:blipFill>
          <a:blip r:embed="rId3"/>
          <a:stretch>
            <a:fillRect/>
          </a:stretch>
        </p:blipFill>
        <p:spPr>
          <a:xfrm>
            <a:off x="3432669" y="1660666"/>
            <a:ext cx="4856018" cy="597347"/>
          </a:xfrm>
          <a:prstGeom prst="rect">
            <a:avLst/>
          </a:prstGeom>
        </p:spPr>
      </p:pic>
      <p:pic>
        <p:nvPicPr>
          <p:cNvPr id="7" name="Picture 6">
            <a:extLst>
              <a:ext uri="{FF2B5EF4-FFF2-40B4-BE49-F238E27FC236}">
                <a16:creationId xmlns:a16="http://schemas.microsoft.com/office/drawing/2014/main" id="{0AC20233-50E6-D762-2539-2868FD26588A}"/>
              </a:ext>
            </a:extLst>
          </p:cNvPr>
          <p:cNvPicPr>
            <a:picLocks noChangeAspect="1"/>
          </p:cNvPicPr>
          <p:nvPr/>
        </p:nvPicPr>
        <p:blipFill>
          <a:blip r:embed="rId4"/>
          <a:stretch>
            <a:fillRect/>
          </a:stretch>
        </p:blipFill>
        <p:spPr>
          <a:xfrm>
            <a:off x="1177636" y="3231024"/>
            <a:ext cx="10280072" cy="395951"/>
          </a:xfrm>
          <a:prstGeom prst="rect">
            <a:avLst/>
          </a:prstGeom>
        </p:spPr>
      </p:pic>
      <p:pic>
        <p:nvPicPr>
          <p:cNvPr id="8" name="Picture 7">
            <a:extLst>
              <a:ext uri="{FF2B5EF4-FFF2-40B4-BE49-F238E27FC236}">
                <a16:creationId xmlns:a16="http://schemas.microsoft.com/office/drawing/2014/main" id="{0ED473F2-B9A0-1836-8AB4-8655D7DC00B4}"/>
              </a:ext>
            </a:extLst>
          </p:cNvPr>
          <p:cNvPicPr>
            <a:picLocks noChangeAspect="1"/>
          </p:cNvPicPr>
          <p:nvPr/>
        </p:nvPicPr>
        <p:blipFill>
          <a:blip r:embed="rId5"/>
          <a:stretch>
            <a:fillRect/>
          </a:stretch>
        </p:blipFill>
        <p:spPr>
          <a:xfrm>
            <a:off x="3713449" y="3716242"/>
            <a:ext cx="4387405" cy="2012613"/>
          </a:xfrm>
          <a:prstGeom prst="rect">
            <a:avLst/>
          </a:prstGeom>
        </p:spPr>
      </p:pic>
      <p:sp>
        <p:nvSpPr>
          <p:cNvPr id="9" name="TextBox 8">
            <a:extLst>
              <a:ext uri="{FF2B5EF4-FFF2-40B4-BE49-F238E27FC236}">
                <a16:creationId xmlns:a16="http://schemas.microsoft.com/office/drawing/2014/main" id="{0C4FB4A5-CEC3-E108-81EA-36F00F470607}"/>
              </a:ext>
            </a:extLst>
          </p:cNvPr>
          <p:cNvSpPr txBox="1"/>
          <p:nvPr/>
        </p:nvSpPr>
        <p:spPr>
          <a:xfrm>
            <a:off x="4828309" y="5879099"/>
            <a:ext cx="5611091" cy="369332"/>
          </a:xfrm>
          <a:prstGeom prst="rect">
            <a:avLst/>
          </a:prstGeom>
          <a:noFill/>
        </p:spPr>
        <p:txBody>
          <a:bodyPr wrap="square" rtlCol="0">
            <a:spAutoFit/>
          </a:bodyPr>
          <a:lstStyle/>
          <a:p>
            <a:r>
              <a:rPr lang="en-US" dirty="0"/>
              <a:t>Modified lane width at </a:t>
            </a:r>
            <a:r>
              <a:rPr lang="en-US" dirty="0" err="1"/>
              <a:t>sOffect</a:t>
            </a:r>
            <a:r>
              <a:rPr lang="en-US" dirty="0"/>
              <a:t> = 50 m</a:t>
            </a:r>
          </a:p>
        </p:txBody>
      </p:sp>
    </p:spTree>
    <p:extLst>
      <p:ext uri="{BB962C8B-B14F-4D97-AF65-F5344CB8AC3E}">
        <p14:creationId xmlns:p14="http://schemas.microsoft.com/office/powerpoint/2010/main" val="3115841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6. Road mark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20296" y="4537362"/>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56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6. Attributes of road mark are below. </a:t>
            </a:r>
          </a:p>
        </p:txBody>
      </p:sp>
      <p:pic>
        <p:nvPicPr>
          <p:cNvPr id="2" name="Picture 1">
            <a:extLst>
              <a:ext uri="{FF2B5EF4-FFF2-40B4-BE49-F238E27FC236}">
                <a16:creationId xmlns:a16="http://schemas.microsoft.com/office/drawing/2014/main" id="{5A859931-898B-D464-5A38-91A66498C09D}"/>
              </a:ext>
            </a:extLst>
          </p:cNvPr>
          <p:cNvPicPr>
            <a:picLocks noChangeAspect="1"/>
          </p:cNvPicPr>
          <p:nvPr/>
        </p:nvPicPr>
        <p:blipFill>
          <a:blip r:embed="rId2"/>
          <a:stretch>
            <a:fillRect/>
          </a:stretch>
        </p:blipFill>
        <p:spPr>
          <a:xfrm>
            <a:off x="2370757" y="895235"/>
            <a:ext cx="6496152" cy="5817293"/>
          </a:xfrm>
          <a:prstGeom prst="rect">
            <a:avLst/>
          </a:prstGeom>
        </p:spPr>
      </p:pic>
    </p:spTree>
    <p:extLst>
      <p:ext uri="{BB962C8B-B14F-4D97-AF65-F5344CB8AC3E}">
        <p14:creationId xmlns:p14="http://schemas.microsoft.com/office/powerpoint/2010/main" val="383680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05631-0C74-CB87-F7AA-9F2571AD686D}"/>
              </a:ext>
            </a:extLst>
          </p:cNvPr>
          <p:cNvPicPr>
            <a:picLocks noChangeAspect="1"/>
          </p:cNvPicPr>
          <p:nvPr/>
        </p:nvPicPr>
        <p:blipFill rotWithShape="1">
          <a:blip r:embed="rId2"/>
          <a:srcRect t="66541" b="29566"/>
          <a:stretch/>
        </p:blipFill>
        <p:spPr>
          <a:xfrm>
            <a:off x="-75156" y="2522530"/>
            <a:ext cx="11541247" cy="144049"/>
          </a:xfrm>
          <a:prstGeom prst="rect">
            <a:avLst/>
          </a:prstGeom>
        </p:spPr>
      </p:pic>
      <p:pic>
        <p:nvPicPr>
          <p:cNvPr id="7" name="Picture 6">
            <a:extLst>
              <a:ext uri="{FF2B5EF4-FFF2-40B4-BE49-F238E27FC236}">
                <a16:creationId xmlns:a16="http://schemas.microsoft.com/office/drawing/2014/main" id="{948EE93D-8BC5-3D2C-5062-193B6B173B48}"/>
              </a:ext>
            </a:extLst>
          </p:cNvPr>
          <p:cNvPicPr>
            <a:picLocks noChangeAspect="1"/>
          </p:cNvPicPr>
          <p:nvPr/>
        </p:nvPicPr>
        <p:blipFill>
          <a:blip r:embed="rId3"/>
          <a:stretch>
            <a:fillRect/>
          </a:stretch>
        </p:blipFill>
        <p:spPr>
          <a:xfrm>
            <a:off x="881598" y="5464479"/>
            <a:ext cx="10584493" cy="199998"/>
          </a:xfrm>
          <a:prstGeom prst="rect">
            <a:avLst/>
          </a:prstGeom>
        </p:spPr>
      </p:pic>
      <p:pic>
        <p:nvPicPr>
          <p:cNvPr id="8" name="Picture 7">
            <a:extLst>
              <a:ext uri="{FF2B5EF4-FFF2-40B4-BE49-F238E27FC236}">
                <a16:creationId xmlns:a16="http://schemas.microsoft.com/office/drawing/2014/main" id="{50FB70E1-B36F-AB46-2939-55CE6F8C3ED1}"/>
              </a:ext>
            </a:extLst>
          </p:cNvPr>
          <p:cNvPicPr>
            <a:picLocks noChangeAspect="1"/>
          </p:cNvPicPr>
          <p:nvPr/>
        </p:nvPicPr>
        <p:blipFill rotWithShape="1">
          <a:blip r:embed="rId4"/>
          <a:srcRect r="6070"/>
          <a:stretch/>
        </p:blipFill>
        <p:spPr>
          <a:xfrm>
            <a:off x="1705628" y="4191422"/>
            <a:ext cx="7883046" cy="1083099"/>
          </a:xfrm>
          <a:prstGeom prst="rect">
            <a:avLst/>
          </a:prstGeom>
        </p:spPr>
      </p:pic>
      <p:pic>
        <p:nvPicPr>
          <p:cNvPr id="9" name="Picture 8">
            <a:extLst>
              <a:ext uri="{FF2B5EF4-FFF2-40B4-BE49-F238E27FC236}">
                <a16:creationId xmlns:a16="http://schemas.microsoft.com/office/drawing/2014/main" id="{0A2BF29B-F589-C109-EF7B-319D10FAFF9B}"/>
              </a:ext>
            </a:extLst>
          </p:cNvPr>
          <p:cNvPicPr>
            <a:picLocks noChangeAspect="1"/>
          </p:cNvPicPr>
          <p:nvPr/>
        </p:nvPicPr>
        <p:blipFill rotWithShape="1">
          <a:blip r:embed="rId5"/>
          <a:srcRect r="6003"/>
          <a:stretch/>
        </p:blipFill>
        <p:spPr>
          <a:xfrm>
            <a:off x="1658720" y="1180083"/>
            <a:ext cx="7976862" cy="1136406"/>
          </a:xfrm>
          <a:prstGeom prst="rect">
            <a:avLst/>
          </a:prstGeom>
        </p:spPr>
      </p:pic>
      <p:sp>
        <p:nvSpPr>
          <p:cNvPr id="10" name="TextBox 9">
            <a:extLst>
              <a:ext uri="{FF2B5EF4-FFF2-40B4-BE49-F238E27FC236}">
                <a16:creationId xmlns:a16="http://schemas.microsoft.com/office/drawing/2014/main" id="{E252E679-F0C3-769B-ACAA-7928FC37845F}"/>
              </a:ext>
            </a:extLst>
          </p:cNvPr>
          <p:cNvSpPr txBox="1"/>
          <p:nvPr/>
        </p:nvSpPr>
        <p:spPr>
          <a:xfrm>
            <a:off x="563671" y="144049"/>
            <a:ext cx="10246291" cy="923330"/>
          </a:xfrm>
          <a:prstGeom prst="rect">
            <a:avLst/>
          </a:prstGeom>
          <a:noFill/>
        </p:spPr>
        <p:txBody>
          <a:bodyPr wrap="square" rtlCol="0">
            <a:spAutoFit/>
          </a:bodyPr>
          <a:lstStyle/>
          <a:p>
            <a:r>
              <a:rPr lang="en-US" dirty="0"/>
              <a:t>Change of </a:t>
            </a:r>
            <a:r>
              <a:rPr lang="en-US" dirty="0" err="1"/>
              <a:t>roadMark’s</a:t>
            </a:r>
            <a:r>
              <a:rPr lang="en-US" dirty="0"/>
              <a:t> attributes can be visualized. Here shows an example where changing type from solid to broken, and color from white to yellow.  </a:t>
            </a:r>
            <a:r>
              <a:rPr lang="en-US" dirty="0">
                <a:solidFill>
                  <a:srgbClr val="FF0000"/>
                </a:solidFill>
              </a:rPr>
              <a:t>Please note visualizing road mark is not supported by the open-source xodr viewer, so the example shown on this slide is tested in </a:t>
            </a:r>
            <a:r>
              <a:rPr lang="en-US" dirty="0" err="1">
                <a:solidFill>
                  <a:srgbClr val="FF0000"/>
                </a:solidFill>
              </a:rPr>
              <a:t>RoadRunner</a:t>
            </a:r>
            <a:r>
              <a:rPr lang="en-US" dirty="0">
                <a:solidFill>
                  <a:srgbClr val="FF0000"/>
                </a:solidFill>
              </a:rPr>
              <a:t>. </a:t>
            </a:r>
          </a:p>
        </p:txBody>
      </p:sp>
      <p:sp>
        <p:nvSpPr>
          <p:cNvPr id="11" name="TextBox 10">
            <a:extLst>
              <a:ext uri="{FF2B5EF4-FFF2-40B4-BE49-F238E27FC236}">
                <a16:creationId xmlns:a16="http://schemas.microsoft.com/office/drawing/2014/main" id="{A253EA2B-6D30-A100-062C-28EB122DCD63}"/>
              </a:ext>
            </a:extLst>
          </p:cNvPr>
          <p:cNvSpPr txBox="1"/>
          <p:nvPr/>
        </p:nvSpPr>
        <p:spPr>
          <a:xfrm>
            <a:off x="3501025" y="2818356"/>
            <a:ext cx="4490580" cy="369332"/>
          </a:xfrm>
          <a:prstGeom prst="rect">
            <a:avLst/>
          </a:prstGeom>
          <a:noFill/>
        </p:spPr>
        <p:txBody>
          <a:bodyPr wrap="square" rtlCol="0">
            <a:spAutoFit/>
          </a:bodyPr>
          <a:lstStyle/>
          <a:p>
            <a:r>
              <a:rPr lang="en-US" dirty="0"/>
              <a:t>Original road mark, viewed in </a:t>
            </a:r>
            <a:r>
              <a:rPr lang="en-US" dirty="0" err="1"/>
              <a:t>RoadRunner</a:t>
            </a:r>
            <a:r>
              <a:rPr lang="en-US" dirty="0"/>
              <a:t>.</a:t>
            </a:r>
          </a:p>
        </p:txBody>
      </p:sp>
      <p:sp>
        <p:nvSpPr>
          <p:cNvPr id="12" name="TextBox 11">
            <a:extLst>
              <a:ext uri="{FF2B5EF4-FFF2-40B4-BE49-F238E27FC236}">
                <a16:creationId xmlns:a16="http://schemas.microsoft.com/office/drawing/2014/main" id="{A48DA20E-153B-3161-3A04-7B0051A269E7}"/>
              </a:ext>
            </a:extLst>
          </p:cNvPr>
          <p:cNvSpPr txBox="1"/>
          <p:nvPr/>
        </p:nvSpPr>
        <p:spPr>
          <a:xfrm>
            <a:off x="3697266" y="5854435"/>
            <a:ext cx="4490580" cy="369332"/>
          </a:xfrm>
          <a:prstGeom prst="rect">
            <a:avLst/>
          </a:prstGeom>
          <a:noFill/>
        </p:spPr>
        <p:txBody>
          <a:bodyPr wrap="square" rtlCol="0">
            <a:spAutoFit/>
          </a:bodyPr>
          <a:lstStyle/>
          <a:p>
            <a:r>
              <a:rPr lang="en-US" dirty="0"/>
              <a:t>Modified road mark, viewed in </a:t>
            </a:r>
            <a:r>
              <a:rPr lang="en-US" dirty="0" err="1"/>
              <a:t>RoadRunner</a:t>
            </a:r>
            <a:r>
              <a:rPr lang="en-US" dirty="0"/>
              <a:t>.</a:t>
            </a:r>
          </a:p>
        </p:txBody>
      </p:sp>
    </p:spTree>
    <p:extLst>
      <p:ext uri="{BB962C8B-B14F-4D97-AF65-F5344CB8AC3E}">
        <p14:creationId xmlns:p14="http://schemas.microsoft.com/office/powerpoint/2010/main" val="3114479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C1-120C-9ED4-B376-0EE25A17F052}"/>
              </a:ext>
            </a:extLst>
          </p:cNvPr>
          <p:cNvSpPr>
            <a:spLocks noGrp="1"/>
          </p:cNvSpPr>
          <p:nvPr>
            <p:ph type="title"/>
          </p:nvPr>
        </p:nvSpPr>
        <p:spPr>
          <a:xfrm>
            <a:off x="131618" y="129599"/>
            <a:ext cx="11499273" cy="708602"/>
          </a:xfrm>
        </p:spPr>
        <p:txBody>
          <a:bodyPr>
            <a:normAutofit fontScale="90000"/>
          </a:bodyPr>
          <a:lstStyle/>
          <a:p>
            <a:r>
              <a:rPr lang="en-US" sz="3000" dirty="0"/>
              <a:t>Another example shows here that </a:t>
            </a:r>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pic>
        <p:nvPicPr>
          <p:cNvPr id="4" name="Picture 3">
            <a:extLst>
              <a:ext uri="{FF2B5EF4-FFF2-40B4-BE49-F238E27FC236}">
                <a16:creationId xmlns:a16="http://schemas.microsoft.com/office/drawing/2014/main" id="{88F93233-3798-6BF1-5206-2EEB62E04C8C}"/>
              </a:ext>
            </a:extLst>
          </p:cNvPr>
          <p:cNvPicPr>
            <a:picLocks noChangeAspect="1"/>
          </p:cNvPicPr>
          <p:nvPr/>
        </p:nvPicPr>
        <p:blipFill>
          <a:blip r:embed="rId2"/>
          <a:stretch>
            <a:fillRect/>
          </a:stretch>
        </p:blipFill>
        <p:spPr>
          <a:xfrm>
            <a:off x="519543" y="1269246"/>
            <a:ext cx="10177763" cy="1917300"/>
          </a:xfrm>
          <a:prstGeom prst="rect">
            <a:avLst/>
          </a:prstGeom>
        </p:spPr>
      </p:pic>
      <p:pic>
        <p:nvPicPr>
          <p:cNvPr id="5" name="Picture 4">
            <a:extLst>
              <a:ext uri="{FF2B5EF4-FFF2-40B4-BE49-F238E27FC236}">
                <a16:creationId xmlns:a16="http://schemas.microsoft.com/office/drawing/2014/main" id="{F1B82A8E-503C-AE3D-FC5C-7D1EFBE24B88}"/>
              </a:ext>
            </a:extLst>
          </p:cNvPr>
          <p:cNvPicPr>
            <a:picLocks noChangeAspect="1"/>
          </p:cNvPicPr>
          <p:nvPr/>
        </p:nvPicPr>
        <p:blipFill>
          <a:blip r:embed="rId3"/>
          <a:stretch>
            <a:fillRect/>
          </a:stretch>
        </p:blipFill>
        <p:spPr>
          <a:xfrm>
            <a:off x="187036" y="4317785"/>
            <a:ext cx="11499273" cy="981075"/>
          </a:xfrm>
          <a:prstGeom prst="rect">
            <a:avLst/>
          </a:prstGeom>
        </p:spPr>
      </p:pic>
      <p:sp>
        <p:nvSpPr>
          <p:cNvPr id="6" name="TextBox 5">
            <a:extLst>
              <a:ext uri="{FF2B5EF4-FFF2-40B4-BE49-F238E27FC236}">
                <a16:creationId xmlns:a16="http://schemas.microsoft.com/office/drawing/2014/main" id="{DF2684FF-ADC6-A69D-B197-874F28915008}"/>
              </a:ext>
            </a:extLst>
          </p:cNvPr>
          <p:cNvSpPr txBox="1"/>
          <p:nvPr/>
        </p:nvSpPr>
        <p:spPr>
          <a:xfrm>
            <a:off x="2306782" y="3429000"/>
            <a:ext cx="6456218" cy="646331"/>
          </a:xfrm>
          <a:prstGeom prst="rect">
            <a:avLst/>
          </a:prstGeom>
          <a:noFill/>
        </p:spPr>
        <p:txBody>
          <a:bodyPr wrap="square" rtlCol="0">
            <a:spAutoFit/>
          </a:bodyPr>
          <a:lstStyle/>
          <a:p>
            <a:r>
              <a:rPr lang="en-US" dirty="0"/>
              <a:t>Xodr of the original road. Note &lt;left&gt; and &lt;right&gt; are compressed here for simplification.</a:t>
            </a:r>
          </a:p>
        </p:txBody>
      </p:sp>
      <p:sp>
        <p:nvSpPr>
          <p:cNvPr id="7" name="TextBox 6">
            <a:extLst>
              <a:ext uri="{FF2B5EF4-FFF2-40B4-BE49-F238E27FC236}">
                <a16:creationId xmlns:a16="http://schemas.microsoft.com/office/drawing/2014/main" id="{1A55D290-8A50-FC3A-AF16-793EB9B575D7}"/>
              </a:ext>
            </a:extLst>
          </p:cNvPr>
          <p:cNvSpPr txBox="1"/>
          <p:nvPr/>
        </p:nvSpPr>
        <p:spPr>
          <a:xfrm>
            <a:off x="3193473" y="5500255"/>
            <a:ext cx="4454236" cy="646331"/>
          </a:xfrm>
          <a:prstGeom prst="rect">
            <a:avLst/>
          </a:prstGeom>
          <a:noFill/>
        </p:spPr>
        <p:txBody>
          <a:bodyPr wrap="square" rtlCol="0">
            <a:spAutoFit/>
          </a:bodyPr>
          <a:lstStyle/>
          <a:p>
            <a:r>
              <a:rPr lang="en-US" dirty="0"/>
              <a:t>Original road. It has a dashed yellow road mark in the center.</a:t>
            </a:r>
          </a:p>
        </p:txBody>
      </p:sp>
    </p:spTree>
    <p:extLst>
      <p:ext uri="{BB962C8B-B14F-4D97-AF65-F5344CB8AC3E}">
        <p14:creationId xmlns:p14="http://schemas.microsoft.com/office/powerpoint/2010/main" val="98392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4C5DE-DB1B-09D1-4CDE-A549A90B47F6}"/>
              </a:ext>
            </a:extLst>
          </p:cNvPr>
          <p:cNvPicPr>
            <a:picLocks noChangeAspect="1"/>
          </p:cNvPicPr>
          <p:nvPr/>
        </p:nvPicPr>
        <p:blipFill>
          <a:blip r:embed="rId2"/>
          <a:stretch>
            <a:fillRect/>
          </a:stretch>
        </p:blipFill>
        <p:spPr>
          <a:xfrm>
            <a:off x="270163" y="4792630"/>
            <a:ext cx="11263745" cy="1001379"/>
          </a:xfrm>
          <a:prstGeom prst="rect">
            <a:avLst/>
          </a:prstGeom>
        </p:spPr>
      </p:pic>
      <p:pic>
        <p:nvPicPr>
          <p:cNvPr id="5" name="Picture 4">
            <a:extLst>
              <a:ext uri="{FF2B5EF4-FFF2-40B4-BE49-F238E27FC236}">
                <a16:creationId xmlns:a16="http://schemas.microsoft.com/office/drawing/2014/main" id="{00C7BD79-D5A7-15BD-DF30-6243C9C7B1A0}"/>
              </a:ext>
            </a:extLst>
          </p:cNvPr>
          <p:cNvPicPr>
            <a:picLocks noChangeAspect="1"/>
          </p:cNvPicPr>
          <p:nvPr/>
        </p:nvPicPr>
        <p:blipFill>
          <a:blip r:embed="rId3"/>
          <a:stretch>
            <a:fillRect/>
          </a:stretch>
        </p:blipFill>
        <p:spPr>
          <a:xfrm>
            <a:off x="1239980" y="1318247"/>
            <a:ext cx="8548255" cy="3293691"/>
          </a:xfrm>
          <a:prstGeom prst="rect">
            <a:avLst/>
          </a:prstGeom>
        </p:spPr>
      </p:pic>
      <p:sp>
        <p:nvSpPr>
          <p:cNvPr id="6" name="Title 1">
            <a:extLst>
              <a:ext uri="{FF2B5EF4-FFF2-40B4-BE49-F238E27FC236}">
                <a16:creationId xmlns:a16="http://schemas.microsoft.com/office/drawing/2014/main" id="{34887E8E-69FB-6513-692F-E78CFB3EF8C5}"/>
              </a:ext>
            </a:extLst>
          </p:cNvPr>
          <p:cNvSpPr>
            <a:spLocks noGrp="1"/>
          </p:cNvSpPr>
          <p:nvPr>
            <p:ph type="title"/>
          </p:nvPr>
        </p:nvSpPr>
        <p:spPr>
          <a:xfrm>
            <a:off x="152400" y="96593"/>
            <a:ext cx="10515600" cy="1325563"/>
          </a:xfrm>
        </p:spPr>
        <p:txBody>
          <a:bodyPr>
            <a:normAutofit/>
          </a:bodyPr>
          <a:lstStyle/>
          <a:p>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sp>
        <p:nvSpPr>
          <p:cNvPr id="7" name="Rectangle 6">
            <a:extLst>
              <a:ext uri="{FF2B5EF4-FFF2-40B4-BE49-F238E27FC236}">
                <a16:creationId xmlns:a16="http://schemas.microsoft.com/office/drawing/2014/main" id="{E40A7D23-EE7A-64BE-4B2E-4C8457704A6B}"/>
              </a:ext>
            </a:extLst>
          </p:cNvPr>
          <p:cNvSpPr/>
          <p:nvPr/>
        </p:nvSpPr>
        <p:spPr>
          <a:xfrm>
            <a:off x="1593273" y="3027218"/>
            <a:ext cx="8097982" cy="16130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F81502D-AA50-A322-8BB4-4FA5D06C3F5A}"/>
              </a:ext>
            </a:extLst>
          </p:cNvPr>
          <p:cNvCxnSpPr>
            <a:cxnSpLocks/>
          </p:cNvCxnSpPr>
          <p:nvPr/>
        </p:nvCxnSpPr>
        <p:spPr>
          <a:xfrm flipH="1">
            <a:off x="9691255" y="3429000"/>
            <a:ext cx="588818" cy="573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AE8767-AB52-86F6-51E0-2DAD5E2EF6B1}"/>
              </a:ext>
            </a:extLst>
          </p:cNvPr>
          <p:cNvSpPr txBox="1"/>
          <p:nvPr/>
        </p:nvSpPr>
        <p:spPr>
          <a:xfrm>
            <a:off x="10280073" y="2909975"/>
            <a:ext cx="1849582" cy="1200329"/>
          </a:xfrm>
          <a:prstGeom prst="rect">
            <a:avLst/>
          </a:prstGeom>
          <a:noFill/>
        </p:spPr>
        <p:txBody>
          <a:bodyPr wrap="square" rtlCol="0">
            <a:spAutoFit/>
          </a:bodyPr>
          <a:lstStyle/>
          <a:p>
            <a:r>
              <a:rPr lang="en-US" dirty="0"/>
              <a:t>Added lane section for a new </a:t>
            </a:r>
            <a:r>
              <a:rPr lang="en-US" dirty="0" err="1"/>
              <a:t>roadmark</a:t>
            </a:r>
            <a:r>
              <a:rPr lang="en-US" dirty="0"/>
              <a:t> at 50 meters.</a:t>
            </a:r>
          </a:p>
        </p:txBody>
      </p:sp>
      <p:sp>
        <p:nvSpPr>
          <p:cNvPr id="14" name="TextBox 13">
            <a:extLst>
              <a:ext uri="{FF2B5EF4-FFF2-40B4-BE49-F238E27FC236}">
                <a16:creationId xmlns:a16="http://schemas.microsoft.com/office/drawing/2014/main" id="{1759C550-FF85-5D2C-CC11-83B065779272}"/>
              </a:ext>
            </a:extLst>
          </p:cNvPr>
          <p:cNvSpPr txBox="1"/>
          <p:nvPr/>
        </p:nvSpPr>
        <p:spPr>
          <a:xfrm>
            <a:off x="3286989" y="5794009"/>
            <a:ext cx="4454236" cy="646331"/>
          </a:xfrm>
          <a:prstGeom prst="rect">
            <a:avLst/>
          </a:prstGeom>
          <a:noFill/>
        </p:spPr>
        <p:txBody>
          <a:bodyPr wrap="square" rtlCol="0">
            <a:spAutoFit/>
          </a:bodyPr>
          <a:lstStyle/>
          <a:p>
            <a:r>
              <a:rPr lang="en-US" dirty="0"/>
              <a:t>Original road. The road mark changes from dashed yellow to solid yellow in the center. </a:t>
            </a:r>
          </a:p>
        </p:txBody>
      </p:sp>
      <p:sp>
        <p:nvSpPr>
          <p:cNvPr id="16" name="TextBox 15">
            <a:extLst>
              <a:ext uri="{FF2B5EF4-FFF2-40B4-BE49-F238E27FC236}">
                <a16:creationId xmlns:a16="http://schemas.microsoft.com/office/drawing/2014/main" id="{B4F5467F-8B95-2E46-7707-28A692F50D0A}"/>
              </a:ext>
            </a:extLst>
          </p:cNvPr>
          <p:cNvSpPr txBox="1"/>
          <p:nvPr/>
        </p:nvSpPr>
        <p:spPr>
          <a:xfrm>
            <a:off x="69272" y="6403338"/>
            <a:ext cx="11263745" cy="430887"/>
          </a:xfrm>
          <a:prstGeom prst="rect">
            <a:avLst/>
          </a:prstGeom>
          <a:noFill/>
        </p:spPr>
        <p:txBody>
          <a:bodyPr wrap="square">
            <a:spAutoFit/>
          </a:bodyPr>
          <a:lstStyle/>
          <a:p>
            <a:r>
              <a:rPr lang="en-US" sz="1100" dirty="0"/>
              <a:t>Modified road can be found: https://github.com/ivsg-psu/PathPlanning_MapTools_ParseXODR/blob/main/Data/XODRExport/XODRExport/RR/02ExportedFromScene/TestLaneProperties/RR_RoadMarkChange_20230908.xodr</a:t>
            </a:r>
          </a:p>
        </p:txBody>
      </p:sp>
    </p:spTree>
    <p:extLst>
      <p:ext uri="{BB962C8B-B14F-4D97-AF65-F5344CB8AC3E}">
        <p14:creationId xmlns:p14="http://schemas.microsoft.com/office/powerpoint/2010/main" val="2703541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212C-8B6A-4E08-B406-A42C2C4DB365}"/>
              </a:ext>
            </a:extLst>
          </p:cNvPr>
          <p:cNvSpPr>
            <a:spLocks noGrp="1"/>
          </p:cNvSpPr>
          <p:nvPr>
            <p:ph type="title"/>
          </p:nvPr>
        </p:nvSpPr>
        <p:spPr/>
        <p:txBody>
          <a:bodyPr>
            <a:normAutofit fontScale="90000"/>
          </a:bodyPr>
          <a:lstStyle/>
          <a:p>
            <a:r>
              <a:rPr lang="en-US" dirty="0"/>
              <a:t>One issue with HD maps: the HD definition of marker start/ends of stripes do NOT capture real-world start/end locations</a:t>
            </a:r>
          </a:p>
        </p:txBody>
      </p:sp>
      <p:pic>
        <p:nvPicPr>
          <p:cNvPr id="4" name="Content Placeholder 6">
            <a:extLst>
              <a:ext uri="{FF2B5EF4-FFF2-40B4-BE49-F238E27FC236}">
                <a16:creationId xmlns:a16="http://schemas.microsoft.com/office/drawing/2014/main" id="{DDDDC0B4-5A52-456A-B5D3-2F90211BF567}"/>
              </a:ext>
            </a:extLst>
          </p:cNvPr>
          <p:cNvPicPr>
            <a:picLocks noChangeAspect="1"/>
          </p:cNvPicPr>
          <p:nvPr/>
        </p:nvPicPr>
        <p:blipFill>
          <a:blip r:embed="rId2"/>
          <a:stretch>
            <a:fillRect/>
          </a:stretch>
        </p:blipFill>
        <p:spPr>
          <a:xfrm>
            <a:off x="2892021" y="2438605"/>
            <a:ext cx="5181600" cy="3884677"/>
          </a:xfrm>
          <a:prstGeom prst="rect">
            <a:avLst/>
          </a:prstGeom>
        </p:spPr>
      </p:pic>
    </p:spTree>
    <p:extLst>
      <p:ext uri="{BB962C8B-B14F-4D97-AF65-F5344CB8AC3E}">
        <p14:creationId xmlns:p14="http://schemas.microsoft.com/office/powerpoint/2010/main" val="52982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7. Lane speed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13368" y="4696688"/>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3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7. Attributes of speed are below.</a:t>
            </a:r>
          </a:p>
        </p:txBody>
      </p:sp>
      <p:pic>
        <p:nvPicPr>
          <p:cNvPr id="3" name="Picture 2">
            <a:extLst>
              <a:ext uri="{FF2B5EF4-FFF2-40B4-BE49-F238E27FC236}">
                <a16:creationId xmlns:a16="http://schemas.microsoft.com/office/drawing/2014/main" id="{A5C072CE-FFF6-5788-24F4-7E5C1F203287}"/>
              </a:ext>
            </a:extLst>
          </p:cNvPr>
          <p:cNvPicPr>
            <a:picLocks noChangeAspect="1"/>
          </p:cNvPicPr>
          <p:nvPr/>
        </p:nvPicPr>
        <p:blipFill>
          <a:blip r:embed="rId2"/>
          <a:stretch>
            <a:fillRect/>
          </a:stretch>
        </p:blipFill>
        <p:spPr>
          <a:xfrm>
            <a:off x="464127" y="1163237"/>
            <a:ext cx="10760652" cy="4839677"/>
          </a:xfrm>
          <a:prstGeom prst="rect">
            <a:avLst/>
          </a:prstGeom>
        </p:spPr>
      </p:pic>
    </p:spTree>
    <p:extLst>
      <p:ext uri="{BB962C8B-B14F-4D97-AF65-F5344CB8AC3E}">
        <p14:creationId xmlns:p14="http://schemas.microsoft.com/office/powerpoint/2010/main" val="335967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4E3-6833-9EDB-7B48-8683A5030BBA}"/>
              </a:ext>
            </a:extLst>
          </p:cNvPr>
          <p:cNvSpPr>
            <a:spLocks noGrp="1"/>
          </p:cNvSpPr>
          <p:nvPr>
            <p:ph type="title"/>
          </p:nvPr>
        </p:nvSpPr>
        <p:spPr>
          <a:xfrm>
            <a:off x="143005" y="77026"/>
            <a:ext cx="11443570" cy="1325563"/>
          </a:xfrm>
        </p:spPr>
        <p:txBody>
          <a:bodyPr>
            <a:normAutofit/>
          </a:bodyPr>
          <a:lstStyle/>
          <a:p>
            <a:r>
              <a:rPr lang="en-US" sz="3600" dirty="0"/>
              <a:t>Change of speed has no effect on visuals. However it affects the traffic rule applying to vehicles. </a:t>
            </a:r>
          </a:p>
        </p:txBody>
      </p:sp>
      <p:pic>
        <p:nvPicPr>
          <p:cNvPr id="4" name="Picture 3">
            <a:extLst>
              <a:ext uri="{FF2B5EF4-FFF2-40B4-BE49-F238E27FC236}">
                <a16:creationId xmlns:a16="http://schemas.microsoft.com/office/drawing/2014/main" id="{B6A1F0CA-C6AF-D5D3-EB56-D831058BAA0F}"/>
              </a:ext>
            </a:extLst>
          </p:cNvPr>
          <p:cNvPicPr>
            <a:picLocks noChangeAspect="1"/>
          </p:cNvPicPr>
          <p:nvPr/>
        </p:nvPicPr>
        <p:blipFill>
          <a:blip r:embed="rId2"/>
          <a:stretch>
            <a:fillRect/>
          </a:stretch>
        </p:blipFill>
        <p:spPr>
          <a:xfrm>
            <a:off x="1966651" y="2780741"/>
            <a:ext cx="7381875" cy="285750"/>
          </a:xfrm>
          <a:prstGeom prst="rect">
            <a:avLst/>
          </a:prstGeom>
        </p:spPr>
      </p:pic>
      <p:pic>
        <p:nvPicPr>
          <p:cNvPr id="6" name="Picture 5">
            <a:extLst>
              <a:ext uri="{FF2B5EF4-FFF2-40B4-BE49-F238E27FC236}">
                <a16:creationId xmlns:a16="http://schemas.microsoft.com/office/drawing/2014/main" id="{1BFB68EB-4118-EF96-91BF-FB126C214913}"/>
              </a:ext>
            </a:extLst>
          </p:cNvPr>
          <p:cNvPicPr>
            <a:picLocks noChangeAspect="1"/>
          </p:cNvPicPr>
          <p:nvPr/>
        </p:nvPicPr>
        <p:blipFill rotWithShape="1">
          <a:blip r:embed="rId3"/>
          <a:srcRect r="11294"/>
          <a:stretch/>
        </p:blipFill>
        <p:spPr>
          <a:xfrm>
            <a:off x="3145171" y="1628182"/>
            <a:ext cx="4461164" cy="908379"/>
          </a:xfrm>
          <a:prstGeom prst="rect">
            <a:avLst/>
          </a:prstGeom>
        </p:spPr>
      </p:pic>
      <p:pic>
        <p:nvPicPr>
          <p:cNvPr id="7" name="Picture 6">
            <a:extLst>
              <a:ext uri="{FF2B5EF4-FFF2-40B4-BE49-F238E27FC236}">
                <a16:creationId xmlns:a16="http://schemas.microsoft.com/office/drawing/2014/main" id="{10D63780-FC71-B642-04A5-7047F7D813CF}"/>
              </a:ext>
            </a:extLst>
          </p:cNvPr>
          <p:cNvPicPr>
            <a:picLocks noChangeAspect="1"/>
          </p:cNvPicPr>
          <p:nvPr/>
        </p:nvPicPr>
        <p:blipFill rotWithShape="1">
          <a:blip r:embed="rId3"/>
          <a:srcRect r="11294"/>
          <a:stretch/>
        </p:blipFill>
        <p:spPr>
          <a:xfrm>
            <a:off x="3145171" y="4547277"/>
            <a:ext cx="4461164" cy="908379"/>
          </a:xfrm>
          <a:prstGeom prst="rect">
            <a:avLst/>
          </a:prstGeom>
        </p:spPr>
      </p:pic>
      <p:sp>
        <p:nvSpPr>
          <p:cNvPr id="8" name="TextBox 7">
            <a:extLst>
              <a:ext uri="{FF2B5EF4-FFF2-40B4-BE49-F238E27FC236}">
                <a16:creationId xmlns:a16="http://schemas.microsoft.com/office/drawing/2014/main" id="{F7537EED-B8C4-535C-E610-47E604F9480A}"/>
              </a:ext>
            </a:extLst>
          </p:cNvPr>
          <p:cNvSpPr txBox="1"/>
          <p:nvPr/>
        </p:nvSpPr>
        <p:spPr>
          <a:xfrm>
            <a:off x="3670126" y="3175348"/>
            <a:ext cx="4152378" cy="369332"/>
          </a:xfrm>
          <a:prstGeom prst="rect">
            <a:avLst/>
          </a:prstGeom>
          <a:noFill/>
        </p:spPr>
        <p:txBody>
          <a:bodyPr wrap="square" rtlCol="0">
            <a:spAutoFit/>
          </a:bodyPr>
          <a:lstStyle/>
          <a:p>
            <a:r>
              <a:rPr lang="en-US" dirty="0"/>
              <a:t>Original lane</a:t>
            </a:r>
          </a:p>
        </p:txBody>
      </p:sp>
      <p:sp>
        <p:nvSpPr>
          <p:cNvPr id="9" name="TextBox 8">
            <a:extLst>
              <a:ext uri="{FF2B5EF4-FFF2-40B4-BE49-F238E27FC236}">
                <a16:creationId xmlns:a16="http://schemas.microsoft.com/office/drawing/2014/main" id="{CA42A571-6703-F478-EF95-A897FA46FC7B}"/>
              </a:ext>
            </a:extLst>
          </p:cNvPr>
          <p:cNvSpPr txBox="1"/>
          <p:nvPr/>
        </p:nvSpPr>
        <p:spPr>
          <a:xfrm>
            <a:off x="3725448" y="6053427"/>
            <a:ext cx="4152378" cy="369332"/>
          </a:xfrm>
          <a:prstGeom prst="rect">
            <a:avLst/>
          </a:prstGeom>
          <a:noFill/>
        </p:spPr>
        <p:txBody>
          <a:bodyPr wrap="square" rtlCol="0">
            <a:spAutoFit/>
          </a:bodyPr>
          <a:lstStyle/>
          <a:p>
            <a:r>
              <a:rPr lang="en-US" dirty="0"/>
              <a:t>Lane with modified </a:t>
            </a:r>
            <a:r>
              <a:rPr lang="en-US"/>
              <a:t>max speed and unit</a:t>
            </a:r>
            <a:endParaRPr lang="en-US" dirty="0"/>
          </a:p>
        </p:txBody>
      </p:sp>
      <p:pic>
        <p:nvPicPr>
          <p:cNvPr id="11" name="Picture 10">
            <a:extLst>
              <a:ext uri="{FF2B5EF4-FFF2-40B4-BE49-F238E27FC236}">
                <a16:creationId xmlns:a16="http://schemas.microsoft.com/office/drawing/2014/main" id="{5967C9D7-0464-D27D-656C-AC94B395C41B}"/>
              </a:ext>
            </a:extLst>
          </p:cNvPr>
          <p:cNvPicPr>
            <a:picLocks noChangeAspect="1"/>
          </p:cNvPicPr>
          <p:nvPr/>
        </p:nvPicPr>
        <p:blipFill>
          <a:blip r:embed="rId4"/>
          <a:stretch>
            <a:fillRect/>
          </a:stretch>
        </p:blipFill>
        <p:spPr>
          <a:xfrm>
            <a:off x="2430832" y="5643373"/>
            <a:ext cx="5676900" cy="228600"/>
          </a:xfrm>
          <a:prstGeom prst="rect">
            <a:avLst/>
          </a:prstGeom>
        </p:spPr>
      </p:pic>
    </p:spTree>
    <p:extLst>
      <p:ext uri="{BB962C8B-B14F-4D97-AF65-F5344CB8AC3E}">
        <p14:creationId xmlns:p14="http://schemas.microsoft.com/office/powerpoint/2010/main" val="360274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049-8234-A57F-8D75-79053AF911A6}"/>
              </a:ext>
            </a:extLst>
          </p:cNvPr>
          <p:cNvSpPr>
            <a:spLocks noGrp="1"/>
          </p:cNvSpPr>
          <p:nvPr>
            <p:ph type="title"/>
          </p:nvPr>
        </p:nvSpPr>
        <p:spPr>
          <a:xfrm>
            <a:off x="62344" y="88034"/>
            <a:ext cx="11637819" cy="1325563"/>
          </a:xfrm>
        </p:spPr>
        <p:txBody>
          <a:bodyPr>
            <a:normAutofit fontScale="90000"/>
          </a:bodyPr>
          <a:lstStyle/>
          <a:p>
            <a:r>
              <a:rPr lang="en-US" dirty="0"/>
              <a:t>Why we need clear definitions of lane properties? Because this is required to generate HD maps from mapping data </a:t>
            </a:r>
            <a:r>
              <a:rPr lang="en-US"/>
              <a:t>in an </a:t>
            </a:r>
            <a:r>
              <a:rPr lang="en-US" dirty="0"/>
              <a:t>automatic way!</a:t>
            </a:r>
          </a:p>
        </p:txBody>
      </p:sp>
      <p:pic>
        <p:nvPicPr>
          <p:cNvPr id="1026" name="Picture 2" descr="A diagram of a diagram&#10;&#10;Description automatically generated">
            <a:extLst>
              <a:ext uri="{FF2B5EF4-FFF2-40B4-BE49-F238E27FC236}">
                <a16:creationId xmlns:a16="http://schemas.microsoft.com/office/drawing/2014/main" id="{0E46430A-BA92-C53A-DB43-6A35B28F6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2210931"/>
            <a:ext cx="11277600" cy="24361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5A4FF0-6C6F-5FC7-FD89-6BA4DA33F98A}"/>
              </a:ext>
            </a:extLst>
          </p:cNvPr>
          <p:cNvSpPr/>
          <p:nvPr/>
        </p:nvSpPr>
        <p:spPr>
          <a:xfrm>
            <a:off x="9531927" y="2660073"/>
            <a:ext cx="734291" cy="699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90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152401" y="425431"/>
            <a:ext cx="10515600" cy="1325563"/>
          </a:xfrm>
        </p:spPr>
        <p:txBody>
          <a:bodyPr>
            <a:noAutofit/>
          </a:bodyPr>
          <a:lstStyle/>
          <a:p>
            <a:r>
              <a:rPr lang="en-US" sz="3600" dirty="0"/>
              <a:t>Step 8. </a:t>
            </a:r>
            <a:r>
              <a:rPr lang="en-US" sz="3600" dirty="0" err="1"/>
              <a:t>UserData</a:t>
            </a:r>
            <a:r>
              <a:rPr lang="en-US" sz="3600" dirty="0"/>
              <a:t> is described as “external” data. The attributes are not clearly defined in ASAM </a:t>
            </a:r>
            <a:r>
              <a:rPr lang="en-US" sz="3600" dirty="0" err="1"/>
              <a:t>OpenDrive</a:t>
            </a:r>
            <a:r>
              <a:rPr lang="en-US" sz="3600" dirty="0"/>
              <a:t>. </a:t>
            </a:r>
            <a:r>
              <a:rPr lang="en-US" sz="3600" dirty="0">
                <a:solidFill>
                  <a:srgbClr val="00B050"/>
                </a:solidFill>
              </a:rPr>
              <a:t>However, this can usually be generated automatically by </a:t>
            </a:r>
            <a:r>
              <a:rPr lang="en-US" sz="3600" dirty="0" err="1">
                <a:solidFill>
                  <a:srgbClr val="00B050"/>
                </a:solidFill>
              </a:rPr>
              <a:t>RoadRunner</a:t>
            </a:r>
            <a:r>
              <a:rPr lang="en-US" sz="3600" dirty="0">
                <a:solidFill>
                  <a:srgbClr val="00B050"/>
                </a:solidFill>
              </a:rPr>
              <a:t> so it is not mandatory.</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152401" y="2312906"/>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95058" y="5070760"/>
            <a:ext cx="8430286" cy="5541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5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15712-DBD0-18AC-C6AC-B0FFF3BADA4A}"/>
              </a:ext>
            </a:extLst>
          </p:cNvPr>
          <p:cNvSpPr>
            <a:spLocks noGrp="1"/>
          </p:cNvSpPr>
          <p:nvPr>
            <p:ph type="title"/>
          </p:nvPr>
        </p:nvSpPr>
        <p:spPr>
          <a:xfrm>
            <a:off x="124691" y="0"/>
            <a:ext cx="11589328" cy="526473"/>
          </a:xfrm>
        </p:spPr>
        <p:txBody>
          <a:bodyPr>
            <a:normAutofit/>
          </a:bodyPr>
          <a:lstStyle/>
          <a:p>
            <a:r>
              <a:rPr lang="en-US" sz="3000" dirty="0"/>
              <a:t>We learned lessons during investigation of lane property definitions:</a:t>
            </a:r>
          </a:p>
        </p:txBody>
      </p:sp>
      <p:sp>
        <p:nvSpPr>
          <p:cNvPr id="6" name="Content Placeholder 5">
            <a:extLst>
              <a:ext uri="{FF2B5EF4-FFF2-40B4-BE49-F238E27FC236}">
                <a16:creationId xmlns:a16="http://schemas.microsoft.com/office/drawing/2014/main" id="{A261390C-683A-8727-06F5-3A7540BDBB02}"/>
              </a:ext>
            </a:extLst>
          </p:cNvPr>
          <p:cNvSpPr>
            <a:spLocks noGrp="1"/>
          </p:cNvSpPr>
          <p:nvPr>
            <p:ph idx="1"/>
          </p:nvPr>
        </p:nvSpPr>
        <p:spPr>
          <a:xfrm>
            <a:off x="228600" y="750599"/>
            <a:ext cx="11381509" cy="5186073"/>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1. Importance of Clear Definitions: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Clear definitions of lane properties are essential for generating HD maps from mapping data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2. Conversion of Field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Lanes are usually constructed as polynomials, which isn't how the mapping process is typically done. Therefore, fitting tools are used to convert actual field data points into these polynomial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3. Lane Ambiguities in Construction Zones: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Describing lanes within construction zones is challenging, and lane ambiguity is a significant hurdle for autonomous vehicles.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4. Limitations in Current Tools and Standards: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effect of certain attributes, like 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singleSide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is not always visually represented in tools, but may influence traffic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Changing certain attributes, like switching from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&lt;left&gt;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to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&lt;right&gt;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can break the file due to conflicts.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Some attributes' changes aren't visually represented in open-source tools, such as changes in road marks, but can be visualized in proprietary tools like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RoadRunner</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5. Importance of Lane Width Representation:</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 widths in HD maps change within certain areas (like work zones), and this change is often represented as a polynomial. This makes defining a lane's "centerline" crucial.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6. HD Map Definitions vs. Real-World Representations: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HD definitions of markers (like the start and end of stripes) do not always match real-world start/end locations, leading to potential discrepancies.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7. Visual vs. Functional Attribute Changes: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Changes in some attributes, like lane width, are visually represented, while others, like speed limits, aren't visual but affect traffic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8. Ambiguities in External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UserData</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in ASAM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OpenDrive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isn't clearly defined, leading to potential uncertainties.</a:t>
            </a:r>
          </a:p>
          <a:p>
            <a:pPr marL="0" indent="0">
              <a:buNone/>
            </a:pPr>
            <a:endParaRPr lang="en-US" sz="500" dirty="0"/>
          </a:p>
        </p:txBody>
      </p:sp>
    </p:spTree>
    <p:extLst>
      <p:ext uri="{BB962C8B-B14F-4D97-AF65-F5344CB8AC3E}">
        <p14:creationId xmlns:p14="http://schemas.microsoft.com/office/powerpoint/2010/main" val="220872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73F9-82E9-0701-E05A-583D7CA44D43}"/>
              </a:ext>
            </a:extLst>
          </p:cNvPr>
          <p:cNvSpPr>
            <a:spLocks noGrp="1"/>
          </p:cNvSpPr>
          <p:nvPr>
            <p:ph type="title"/>
          </p:nvPr>
        </p:nvSpPr>
        <p:spPr>
          <a:xfrm>
            <a:off x="110837" y="434399"/>
            <a:ext cx="10515600" cy="1325563"/>
          </a:xfrm>
        </p:spPr>
        <p:txBody>
          <a:bodyPr>
            <a:normAutofit fontScale="90000"/>
          </a:bodyPr>
          <a:lstStyle/>
          <a:p>
            <a:r>
              <a:rPr lang="en-US" dirty="0"/>
              <a:t>This document explains the properties to describe a lane based on ASAM </a:t>
            </a:r>
            <a:r>
              <a:rPr lang="en-US" dirty="0" err="1"/>
              <a:t>OpenDrive</a:t>
            </a:r>
            <a:r>
              <a:rPr lang="en-US" dirty="0"/>
              <a:t> 1.6. A simple example of an intersection formed by two straight roads is used. </a:t>
            </a:r>
          </a:p>
        </p:txBody>
      </p:sp>
      <p:pic>
        <p:nvPicPr>
          <p:cNvPr id="4" name="Picture 3">
            <a:extLst>
              <a:ext uri="{FF2B5EF4-FFF2-40B4-BE49-F238E27FC236}">
                <a16:creationId xmlns:a16="http://schemas.microsoft.com/office/drawing/2014/main" id="{ACC78C0A-5901-F300-BCA1-30F23EC55CBE}"/>
              </a:ext>
            </a:extLst>
          </p:cNvPr>
          <p:cNvPicPr>
            <a:picLocks noChangeAspect="1"/>
          </p:cNvPicPr>
          <p:nvPr/>
        </p:nvPicPr>
        <p:blipFill>
          <a:blip r:embed="rId2"/>
          <a:stretch>
            <a:fillRect/>
          </a:stretch>
        </p:blipFill>
        <p:spPr>
          <a:xfrm>
            <a:off x="2667000" y="2286000"/>
            <a:ext cx="6716114" cy="3574473"/>
          </a:xfrm>
          <a:prstGeom prst="rect">
            <a:avLst/>
          </a:prstGeom>
        </p:spPr>
      </p:pic>
    </p:spTree>
    <p:extLst>
      <p:ext uri="{BB962C8B-B14F-4D97-AF65-F5344CB8AC3E}">
        <p14:creationId xmlns:p14="http://schemas.microsoft.com/office/powerpoint/2010/main" val="50110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C39-D312-84D2-753B-33C2B8AA3F9E}"/>
              </a:ext>
            </a:extLst>
          </p:cNvPr>
          <p:cNvSpPr>
            <a:spLocks noGrp="1"/>
          </p:cNvSpPr>
          <p:nvPr>
            <p:ph type="title"/>
          </p:nvPr>
        </p:nvSpPr>
        <p:spPr>
          <a:xfrm>
            <a:off x="207818" y="159328"/>
            <a:ext cx="11215254" cy="1325563"/>
          </a:xfrm>
        </p:spPr>
        <p:txBody>
          <a:bodyPr>
            <a:normAutofit/>
          </a:bodyPr>
          <a:lstStyle/>
          <a:p>
            <a:r>
              <a:rPr lang="en-US" dirty="0"/>
              <a:t>Lane 1 of road 0 is used as an example to explain the lane properties. </a:t>
            </a:r>
          </a:p>
        </p:txBody>
      </p:sp>
      <p:pic>
        <p:nvPicPr>
          <p:cNvPr id="5" name="Picture 4">
            <a:extLst>
              <a:ext uri="{FF2B5EF4-FFF2-40B4-BE49-F238E27FC236}">
                <a16:creationId xmlns:a16="http://schemas.microsoft.com/office/drawing/2014/main" id="{3CBC9B2A-0A8A-71AC-2F59-33645D91848B}"/>
              </a:ext>
            </a:extLst>
          </p:cNvPr>
          <p:cNvPicPr>
            <a:picLocks noChangeAspect="1"/>
          </p:cNvPicPr>
          <p:nvPr/>
        </p:nvPicPr>
        <p:blipFill>
          <a:blip r:embed="rId2"/>
          <a:stretch>
            <a:fillRect/>
          </a:stretch>
        </p:blipFill>
        <p:spPr>
          <a:xfrm>
            <a:off x="118476" y="2205986"/>
            <a:ext cx="5839691" cy="1872125"/>
          </a:xfrm>
          <a:prstGeom prst="rect">
            <a:avLst/>
          </a:prstGeom>
        </p:spPr>
      </p:pic>
      <p:pic>
        <p:nvPicPr>
          <p:cNvPr id="3" name="Picture 2">
            <a:extLst>
              <a:ext uri="{FF2B5EF4-FFF2-40B4-BE49-F238E27FC236}">
                <a16:creationId xmlns:a16="http://schemas.microsoft.com/office/drawing/2014/main" id="{CAE358E1-B58F-96D4-F9A5-DC858904CAF9}"/>
              </a:ext>
            </a:extLst>
          </p:cNvPr>
          <p:cNvPicPr>
            <a:picLocks noChangeAspect="1"/>
          </p:cNvPicPr>
          <p:nvPr/>
        </p:nvPicPr>
        <p:blipFill>
          <a:blip r:embed="rId3"/>
          <a:stretch>
            <a:fillRect/>
          </a:stretch>
        </p:blipFill>
        <p:spPr>
          <a:xfrm>
            <a:off x="6233834" y="1730460"/>
            <a:ext cx="5558563" cy="3187904"/>
          </a:xfrm>
          <a:prstGeom prst="rect">
            <a:avLst/>
          </a:prstGeom>
        </p:spPr>
      </p:pic>
      <p:sp>
        <p:nvSpPr>
          <p:cNvPr id="4" name="TextBox 3">
            <a:extLst>
              <a:ext uri="{FF2B5EF4-FFF2-40B4-BE49-F238E27FC236}">
                <a16:creationId xmlns:a16="http://schemas.microsoft.com/office/drawing/2014/main" id="{E1CB83BB-C4AB-169F-5706-D5BCB1CAD210}"/>
              </a:ext>
            </a:extLst>
          </p:cNvPr>
          <p:cNvSpPr txBox="1"/>
          <p:nvPr/>
        </p:nvSpPr>
        <p:spPr>
          <a:xfrm>
            <a:off x="1115291" y="4329545"/>
            <a:ext cx="4059382" cy="369332"/>
          </a:xfrm>
          <a:prstGeom prst="rect">
            <a:avLst/>
          </a:prstGeom>
          <a:noFill/>
        </p:spPr>
        <p:txBody>
          <a:bodyPr wrap="square" rtlCol="0">
            <a:spAutoFit/>
          </a:bodyPr>
          <a:lstStyle/>
          <a:p>
            <a:r>
              <a:rPr lang="en-US" dirty="0"/>
              <a:t>Definition in xodr </a:t>
            </a:r>
          </a:p>
        </p:txBody>
      </p:sp>
      <p:sp>
        <p:nvSpPr>
          <p:cNvPr id="6" name="TextBox 5">
            <a:extLst>
              <a:ext uri="{FF2B5EF4-FFF2-40B4-BE49-F238E27FC236}">
                <a16:creationId xmlns:a16="http://schemas.microsoft.com/office/drawing/2014/main" id="{15402C76-6EE0-CD76-173A-E8288A09E3F4}"/>
              </a:ext>
            </a:extLst>
          </p:cNvPr>
          <p:cNvSpPr txBox="1"/>
          <p:nvPr/>
        </p:nvSpPr>
        <p:spPr>
          <a:xfrm>
            <a:off x="8063346" y="5060023"/>
            <a:ext cx="4059382" cy="369332"/>
          </a:xfrm>
          <a:prstGeom prst="rect">
            <a:avLst/>
          </a:prstGeom>
          <a:noFill/>
        </p:spPr>
        <p:txBody>
          <a:bodyPr wrap="square" rtlCol="0">
            <a:spAutoFit/>
          </a:bodyPr>
          <a:lstStyle/>
          <a:p>
            <a:r>
              <a:rPr lang="en-US" dirty="0"/>
              <a:t>Visual in xodr viewer </a:t>
            </a:r>
          </a:p>
        </p:txBody>
      </p:sp>
    </p:spTree>
    <p:extLst>
      <p:ext uri="{BB962C8B-B14F-4D97-AF65-F5344CB8AC3E}">
        <p14:creationId xmlns:p14="http://schemas.microsoft.com/office/powerpoint/2010/main" val="318283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1. Lane offset is described.</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313709"/>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1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90054" y="76199"/>
            <a:ext cx="10515600" cy="665452"/>
          </a:xfrm>
        </p:spPr>
        <p:txBody>
          <a:bodyPr>
            <a:normAutofit/>
          </a:bodyPr>
          <a:lstStyle/>
          <a:p>
            <a:r>
              <a:rPr lang="en-US" sz="3600" dirty="0"/>
              <a:t>The attributes of lane offset are described below. </a:t>
            </a:r>
          </a:p>
        </p:txBody>
      </p:sp>
      <p:pic>
        <p:nvPicPr>
          <p:cNvPr id="3" name="Picture 2">
            <a:extLst>
              <a:ext uri="{FF2B5EF4-FFF2-40B4-BE49-F238E27FC236}">
                <a16:creationId xmlns:a16="http://schemas.microsoft.com/office/drawing/2014/main" id="{ACC36DEB-5F3C-00C1-F8FF-8542D7C82051}"/>
              </a:ext>
            </a:extLst>
          </p:cNvPr>
          <p:cNvPicPr>
            <a:picLocks noChangeAspect="1"/>
          </p:cNvPicPr>
          <p:nvPr/>
        </p:nvPicPr>
        <p:blipFill>
          <a:blip r:embed="rId2"/>
          <a:stretch>
            <a:fillRect/>
          </a:stretch>
        </p:blipFill>
        <p:spPr>
          <a:xfrm>
            <a:off x="3413491" y="741651"/>
            <a:ext cx="4886083" cy="6012873"/>
          </a:xfrm>
          <a:prstGeom prst="rect">
            <a:avLst/>
          </a:prstGeom>
        </p:spPr>
      </p:pic>
      <p:sp>
        <p:nvSpPr>
          <p:cNvPr id="4" name="Arrow: Right 3">
            <a:extLst>
              <a:ext uri="{FF2B5EF4-FFF2-40B4-BE49-F238E27FC236}">
                <a16:creationId xmlns:a16="http://schemas.microsoft.com/office/drawing/2014/main" id="{EF3AAF02-8D9C-4CFD-8D42-ADEE292A7D25}"/>
              </a:ext>
            </a:extLst>
          </p:cNvPr>
          <p:cNvSpPr/>
          <p:nvPr/>
        </p:nvSpPr>
        <p:spPr>
          <a:xfrm>
            <a:off x="2295524" y="3157537"/>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7BE04F-E585-4C64-8BD7-F634952DB4EB}"/>
              </a:ext>
            </a:extLst>
          </p:cNvPr>
          <p:cNvSpPr txBox="1"/>
          <p:nvPr/>
        </p:nvSpPr>
        <p:spPr>
          <a:xfrm>
            <a:off x="733425" y="2066925"/>
            <a:ext cx="1562099" cy="4247317"/>
          </a:xfrm>
          <a:prstGeom prst="rect">
            <a:avLst/>
          </a:prstGeom>
          <a:noFill/>
        </p:spPr>
        <p:txBody>
          <a:bodyPr wrap="square" rtlCol="0">
            <a:spAutoFit/>
          </a:bodyPr>
          <a:lstStyle/>
          <a:p>
            <a:r>
              <a:rPr lang="en-US" dirty="0"/>
              <a:t>The lanes are constructed as polynomials, usually. This is NOT how the mapping process is done, so we use fitting tools to convert actual field datapoints into polynomials.</a:t>
            </a:r>
          </a:p>
        </p:txBody>
      </p:sp>
    </p:spTree>
    <p:extLst>
      <p:ext uri="{BB962C8B-B14F-4D97-AF65-F5344CB8AC3E}">
        <p14:creationId xmlns:p14="http://schemas.microsoft.com/office/powerpoint/2010/main" val="118777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0540-7B13-4812-9B9B-DA5FCB16E062}"/>
              </a:ext>
            </a:extLst>
          </p:cNvPr>
          <p:cNvSpPr>
            <a:spLocks noGrp="1"/>
          </p:cNvSpPr>
          <p:nvPr>
            <p:ph type="title"/>
          </p:nvPr>
        </p:nvSpPr>
        <p:spPr>
          <a:xfrm>
            <a:off x="110836" y="214744"/>
            <a:ext cx="10515600" cy="728662"/>
          </a:xfrm>
        </p:spPr>
        <p:txBody>
          <a:bodyPr>
            <a:normAutofit fontScale="90000"/>
          </a:bodyPr>
          <a:lstStyle/>
          <a:p>
            <a:r>
              <a:rPr lang="en-US" dirty="0"/>
              <a:t>An example of lane offset is below. A lane offset is added at s = 75. </a:t>
            </a:r>
          </a:p>
        </p:txBody>
      </p:sp>
      <p:pic>
        <p:nvPicPr>
          <p:cNvPr id="4" name="Picture 3">
            <a:extLst>
              <a:ext uri="{FF2B5EF4-FFF2-40B4-BE49-F238E27FC236}">
                <a16:creationId xmlns:a16="http://schemas.microsoft.com/office/drawing/2014/main" id="{EBF2706C-C8DA-4017-8A33-8016C6E90F7A}"/>
              </a:ext>
            </a:extLst>
          </p:cNvPr>
          <p:cNvPicPr>
            <a:picLocks noChangeAspect="1"/>
          </p:cNvPicPr>
          <p:nvPr/>
        </p:nvPicPr>
        <p:blipFill>
          <a:blip r:embed="rId2"/>
          <a:stretch>
            <a:fillRect/>
          </a:stretch>
        </p:blipFill>
        <p:spPr>
          <a:xfrm>
            <a:off x="2156981" y="1248449"/>
            <a:ext cx="6945456" cy="653539"/>
          </a:xfrm>
          <a:prstGeom prst="rect">
            <a:avLst/>
          </a:prstGeom>
        </p:spPr>
      </p:pic>
      <p:pic>
        <p:nvPicPr>
          <p:cNvPr id="5" name="Picture 4">
            <a:extLst>
              <a:ext uri="{FF2B5EF4-FFF2-40B4-BE49-F238E27FC236}">
                <a16:creationId xmlns:a16="http://schemas.microsoft.com/office/drawing/2014/main" id="{9D441E87-7299-92BD-ECE7-73702853753D}"/>
              </a:ext>
            </a:extLst>
          </p:cNvPr>
          <p:cNvPicPr>
            <a:picLocks noChangeAspect="1"/>
          </p:cNvPicPr>
          <p:nvPr/>
        </p:nvPicPr>
        <p:blipFill rotWithShape="1">
          <a:blip r:embed="rId3"/>
          <a:srcRect r="11294"/>
          <a:stretch/>
        </p:blipFill>
        <p:spPr>
          <a:xfrm>
            <a:off x="810491" y="3006045"/>
            <a:ext cx="4461164" cy="908379"/>
          </a:xfrm>
          <a:prstGeom prst="rect">
            <a:avLst/>
          </a:prstGeom>
        </p:spPr>
      </p:pic>
      <p:pic>
        <p:nvPicPr>
          <p:cNvPr id="6" name="Picture 5">
            <a:extLst>
              <a:ext uri="{FF2B5EF4-FFF2-40B4-BE49-F238E27FC236}">
                <a16:creationId xmlns:a16="http://schemas.microsoft.com/office/drawing/2014/main" id="{4356C180-9156-A59E-CABD-85FED96814BA}"/>
              </a:ext>
            </a:extLst>
          </p:cNvPr>
          <p:cNvPicPr>
            <a:picLocks noChangeAspect="1"/>
          </p:cNvPicPr>
          <p:nvPr/>
        </p:nvPicPr>
        <p:blipFill rotWithShape="1">
          <a:blip r:embed="rId4"/>
          <a:srcRect r="10925"/>
          <a:stretch/>
        </p:blipFill>
        <p:spPr>
          <a:xfrm>
            <a:off x="6809509" y="3006044"/>
            <a:ext cx="3692236" cy="908379"/>
          </a:xfrm>
          <a:prstGeom prst="rect">
            <a:avLst/>
          </a:prstGeom>
        </p:spPr>
      </p:pic>
      <p:sp>
        <p:nvSpPr>
          <p:cNvPr id="7" name="TextBox 6">
            <a:extLst>
              <a:ext uri="{FF2B5EF4-FFF2-40B4-BE49-F238E27FC236}">
                <a16:creationId xmlns:a16="http://schemas.microsoft.com/office/drawing/2014/main" id="{053A0157-95AA-5282-8347-08D69CE1C724}"/>
              </a:ext>
            </a:extLst>
          </p:cNvPr>
          <p:cNvSpPr txBox="1"/>
          <p:nvPr/>
        </p:nvSpPr>
        <p:spPr>
          <a:xfrm>
            <a:off x="2320637" y="4017819"/>
            <a:ext cx="3955473" cy="369332"/>
          </a:xfrm>
          <a:prstGeom prst="rect">
            <a:avLst/>
          </a:prstGeom>
          <a:noFill/>
        </p:spPr>
        <p:txBody>
          <a:bodyPr wrap="square" rtlCol="0">
            <a:spAutoFit/>
          </a:bodyPr>
          <a:lstStyle/>
          <a:p>
            <a:r>
              <a:rPr lang="en-US" dirty="0"/>
              <a:t>Original lane</a:t>
            </a:r>
          </a:p>
        </p:txBody>
      </p:sp>
      <p:sp>
        <p:nvSpPr>
          <p:cNvPr id="8" name="TextBox 7">
            <a:extLst>
              <a:ext uri="{FF2B5EF4-FFF2-40B4-BE49-F238E27FC236}">
                <a16:creationId xmlns:a16="http://schemas.microsoft.com/office/drawing/2014/main" id="{CE98C135-4153-4E0A-9D75-22F7370740BA}"/>
              </a:ext>
            </a:extLst>
          </p:cNvPr>
          <p:cNvSpPr txBox="1"/>
          <p:nvPr/>
        </p:nvSpPr>
        <p:spPr>
          <a:xfrm>
            <a:off x="7841674" y="4077794"/>
            <a:ext cx="3955473" cy="369332"/>
          </a:xfrm>
          <a:prstGeom prst="rect">
            <a:avLst/>
          </a:prstGeom>
          <a:noFill/>
        </p:spPr>
        <p:txBody>
          <a:bodyPr wrap="square" rtlCol="0">
            <a:spAutoFit/>
          </a:bodyPr>
          <a:lstStyle/>
          <a:p>
            <a:r>
              <a:rPr lang="en-US" dirty="0"/>
              <a:t>Modified lane</a:t>
            </a:r>
          </a:p>
        </p:txBody>
      </p:sp>
    </p:spTree>
    <p:extLst>
      <p:ext uri="{BB962C8B-B14F-4D97-AF65-F5344CB8AC3E}">
        <p14:creationId xmlns:p14="http://schemas.microsoft.com/office/powerpoint/2010/main" val="201382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2. Lane section is described. </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486890"/>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20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1238</Words>
  <Application>Microsoft Office PowerPoint</Application>
  <PresentationFormat>Widescreen</PresentationFormat>
  <Paragraphs>75</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Description of lane properties</vt:lpstr>
      <vt:lpstr>The example files used in this document can be found at https://github.com/ivsg-psu/PathPlanning_MapTools_ParseXODR/blob/main/Data/XODRExport/XODRExport/RR/02ExportedFromScene/RR_Junction_highwayPassing.xodr</vt:lpstr>
      <vt:lpstr>Why we need clear definitions of lane properties? Because this is required to generate HD maps from mapping data in an automatic way!</vt:lpstr>
      <vt:lpstr>This document explains the properties to describe a lane based on ASAM OpenDrive 1.6. A simple example of an intersection formed by two straight roads is used. </vt:lpstr>
      <vt:lpstr>Lane 1 of road 0 is used as an example to explain the lane properties. </vt:lpstr>
      <vt:lpstr>Step 1. Lane offset is described.</vt:lpstr>
      <vt:lpstr>The attributes of lane offset are described below. </vt:lpstr>
      <vt:lpstr>An example of lane offset is below. A lane offset is added at s = 75. </vt:lpstr>
      <vt:lpstr>Step 2. Lane section is described. </vt:lpstr>
      <vt:lpstr>The attributes of lane section are below.</vt:lpstr>
      <vt:lpstr>The effect of “singleSide” attribute is not able to visualize. However, it may affect the traffic rule applying to vehicles. </vt:lpstr>
      <vt:lpstr>Step 3. Whether this lane is left, center, or right is described. </vt:lpstr>
      <vt:lpstr>Changing the &lt;left&gt; to &lt;right&gt; breaks the file, since a &lt;right&gt; element already exists, and this causes a conflict.</vt:lpstr>
      <vt:lpstr>Step 4. Lane ID, type and level are described. Here we use the “driving” lane as example since this is the primary lane type we use. </vt:lpstr>
      <vt:lpstr>PowerPoint Presentation</vt:lpstr>
      <vt:lpstr>Changing the lane type does not affect the visual. However it may affect the traffic rule applying to vehicles.  </vt:lpstr>
      <vt:lpstr>Changing the lane type does not affect the visual. However it may affect the traffic rule applying to vehicles.  </vt:lpstr>
      <vt:lpstr>Step 5. Lane width is described.</vt:lpstr>
      <vt:lpstr>Step 5. Attributes of lane width are below. </vt:lpstr>
      <vt:lpstr>Changing the attributes of lane width affects how the lane width goes as per the geometry description. </vt:lpstr>
      <vt:lpstr>Step 6. Road mark is described.</vt:lpstr>
      <vt:lpstr>Step 6. Attributes of road mark are below. </vt:lpstr>
      <vt:lpstr>PowerPoint Presentation</vt:lpstr>
      <vt:lpstr>Another example shows here that roadmark can also be changed in the midway. A new &lt;laneSection&gt; needs to be created for this end.</vt:lpstr>
      <vt:lpstr>Roadmark can also be changed in the midway. A new &lt;laneSection&gt; needs to be created for this end.</vt:lpstr>
      <vt:lpstr>One issue with HD maps: the HD definition of marker start/ends of stripes do NOT capture real-world start/end locations</vt:lpstr>
      <vt:lpstr>Step 7. Lane speed is described.</vt:lpstr>
      <vt:lpstr>Step 7. Attributes of speed are below.</vt:lpstr>
      <vt:lpstr>Change of speed has no effect on visuals. However it affects the traffic rule applying to vehicles. </vt:lpstr>
      <vt:lpstr>Step 8. UserData is described as “external” data. The attributes are not clearly defined in ASAM OpenDrive. However, this can usually be generated automatically by RoadRunner so it is not mandatory.</vt:lpstr>
      <vt:lpstr>We learned lessons during investigation of lane property definitions: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Description of lane properties</dc:title>
  <dc:creator>Bai, Wushuang</dc:creator>
  <cp:lastModifiedBy>Bai, Wushuang</cp:lastModifiedBy>
  <cp:revision>6</cp:revision>
  <dcterms:created xsi:type="dcterms:W3CDTF">2023-08-29T17:41:56Z</dcterms:created>
  <dcterms:modified xsi:type="dcterms:W3CDTF">2023-09-08T18:42:01Z</dcterms:modified>
</cp:coreProperties>
</file>